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2"/>
  </p:notesMasterIdLst>
  <p:sldIdLst>
    <p:sldId id="256" r:id="rId2"/>
    <p:sldId id="263" r:id="rId3"/>
    <p:sldId id="257" r:id="rId4"/>
    <p:sldId id="269" r:id="rId5"/>
    <p:sldId id="268" r:id="rId6"/>
    <p:sldId id="259" r:id="rId7"/>
    <p:sldId id="258" r:id="rId8"/>
    <p:sldId id="261" r:id="rId9"/>
    <p:sldId id="267" r:id="rId10"/>
    <p:sldId id="270" r:id="rId11"/>
  </p:sldIdLst>
  <p:sldSz cx="9144000" cy="5143500" type="screen16x9"/>
  <p:notesSz cx="6858000" cy="9144000"/>
  <p:embeddedFontLst>
    <p:embeddedFont>
      <p:font typeface="Abel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Tahoma" panose="020B0604030504040204" pitchFamily="34" charset="0"/>
      <p:regular r:id="rId18"/>
      <p:bold r:id="rId19"/>
    </p:embeddedFont>
    <p:embeddedFont>
      <p:font typeface="Viga" panose="020B0604020202020204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  <p15:guide id="3" pos="450">
          <p15:clr>
            <a:srgbClr val="9AA0A6"/>
          </p15:clr>
        </p15:guide>
        <p15:guide id="4" pos="5310">
          <p15:clr>
            <a:srgbClr val="9AA0A6"/>
          </p15:clr>
        </p15:guide>
        <p15:guide id="5" orient="horz" pos="341">
          <p15:clr>
            <a:srgbClr val="9AA0A6"/>
          </p15:clr>
        </p15:guide>
        <p15:guide id="6" orient="horz" pos="29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DE9FAC-6DC2-4B54-9C34-1EE690CC148A}">
  <a:tblStyle styleId="{FBDE9FAC-6DC2-4B54-9C34-1EE690CC148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>
        <p:guide orient="horz" pos="1620"/>
        <p:guide pos="2880"/>
        <p:guide pos="450"/>
        <p:guide pos="5310"/>
        <p:guide orient="horz" pos="341"/>
        <p:guide orient="horz" pos="29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471775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1407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f8bac9508_0_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f8bac9508_0_6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1313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730700" y="1608075"/>
            <a:ext cx="5682600" cy="135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Font typeface="Viga"/>
              <a:buNone/>
              <a:defRPr sz="4000">
                <a:latin typeface="Viga"/>
                <a:ea typeface="Viga"/>
                <a:cs typeface="Viga"/>
                <a:sym typeface="Vig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11700" y="3007425"/>
            <a:ext cx="8520600" cy="5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29200" y="1247025"/>
            <a:ext cx="7266900" cy="31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9200" y="445025"/>
            <a:ext cx="810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IG_NUMB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TITLE_AND_DESCRIPTION_1_1_3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SECTION_TITLE_AND_DESCRIPTION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TITLE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9200" y="445025"/>
            <a:ext cx="810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iga"/>
              <a:buNone/>
              <a:defRPr sz="28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Char char="●"/>
              <a:defRPr sz="1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71" r:id="rId4"/>
    <p:sldLayoutId id="2147483672" r:id="rId5"/>
    <p:sldLayoutId id="2147483673" r:id="rId6"/>
    <p:sldLayoutId id="2147483674" r:id="rId7"/>
    <p:sldLayoutId id="214748367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0933;p66"/>
          <p:cNvGrpSpPr/>
          <p:nvPr/>
        </p:nvGrpSpPr>
        <p:grpSpPr>
          <a:xfrm>
            <a:off x="2580184" y="877289"/>
            <a:ext cx="3857714" cy="3462286"/>
            <a:chOff x="6599718" y="2068734"/>
            <a:chExt cx="940737" cy="721067"/>
          </a:xfrm>
        </p:grpSpPr>
        <p:sp>
          <p:nvSpPr>
            <p:cNvPr id="118" name="Google Shape;10934;p66"/>
            <p:cNvSpPr/>
            <p:nvPr/>
          </p:nvSpPr>
          <p:spPr>
            <a:xfrm>
              <a:off x="7138953" y="2569473"/>
              <a:ext cx="366935" cy="115933"/>
            </a:xfrm>
            <a:custGeom>
              <a:avLst/>
              <a:gdLst/>
              <a:ahLst/>
              <a:cxnLst/>
              <a:rect l="l" t="t" r="r" b="b"/>
              <a:pathLst>
                <a:path w="105517" h="33338" fill="none" extrusionOk="0">
                  <a:moveTo>
                    <a:pt x="8231" y="0"/>
                  </a:moveTo>
                  <a:cubicBezTo>
                    <a:pt x="6610" y="2526"/>
                    <a:pt x="5253" y="5215"/>
                    <a:pt x="4198" y="8042"/>
                  </a:cubicBezTo>
                  <a:cubicBezTo>
                    <a:pt x="3205" y="10656"/>
                    <a:pt x="2803" y="13182"/>
                    <a:pt x="2803" y="14991"/>
                  </a:cubicBezTo>
                  <a:cubicBezTo>
                    <a:pt x="2790" y="18636"/>
                    <a:pt x="2840" y="21274"/>
                    <a:pt x="1" y="23008"/>
                  </a:cubicBezTo>
                  <a:cubicBezTo>
                    <a:pt x="164" y="23549"/>
                    <a:pt x="239" y="24114"/>
                    <a:pt x="227" y="24667"/>
                  </a:cubicBezTo>
                  <a:lnTo>
                    <a:pt x="227" y="33338"/>
                  </a:lnTo>
                  <a:lnTo>
                    <a:pt x="105517" y="33338"/>
                  </a:lnTo>
                  <a:lnTo>
                    <a:pt x="105517" y="0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9" name="Google Shape;10935;p66"/>
            <p:cNvSpPr/>
            <p:nvPr/>
          </p:nvSpPr>
          <p:spPr>
            <a:xfrm>
              <a:off x="6650497" y="2579172"/>
              <a:ext cx="346397" cy="118079"/>
            </a:xfrm>
            <a:custGeom>
              <a:avLst/>
              <a:gdLst/>
              <a:ahLst/>
              <a:cxnLst/>
              <a:rect l="l" t="t" r="r" b="b"/>
              <a:pathLst>
                <a:path w="99611" h="33955" fill="none" extrusionOk="0">
                  <a:moveTo>
                    <a:pt x="99372" y="21891"/>
                  </a:moveTo>
                  <a:cubicBezTo>
                    <a:pt x="99359" y="21325"/>
                    <a:pt x="99435" y="20760"/>
                    <a:pt x="99611" y="20219"/>
                  </a:cubicBezTo>
                  <a:cubicBezTo>
                    <a:pt x="96758" y="18485"/>
                    <a:pt x="96808" y="15847"/>
                    <a:pt x="96796" y="12215"/>
                  </a:cubicBezTo>
                  <a:cubicBezTo>
                    <a:pt x="96796" y="10405"/>
                    <a:pt x="96394" y="7880"/>
                    <a:pt x="95414" y="5253"/>
                  </a:cubicBezTo>
                  <a:cubicBezTo>
                    <a:pt x="94735" y="3444"/>
                    <a:pt x="93931" y="1697"/>
                    <a:pt x="93014" y="1"/>
                  </a:cubicBezTo>
                  <a:lnTo>
                    <a:pt x="0" y="1"/>
                  </a:lnTo>
                  <a:lnTo>
                    <a:pt x="0" y="33954"/>
                  </a:lnTo>
                  <a:lnTo>
                    <a:pt x="99372" y="33954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20" name="Google Shape;10936;p66"/>
            <p:cNvSpPr/>
            <p:nvPr/>
          </p:nvSpPr>
          <p:spPr>
            <a:xfrm>
              <a:off x="7236268" y="2370428"/>
              <a:ext cx="304187" cy="115978"/>
            </a:xfrm>
            <a:custGeom>
              <a:avLst/>
              <a:gdLst/>
              <a:ahLst/>
              <a:cxnLst/>
              <a:rect l="l" t="t" r="r" b="b"/>
              <a:pathLst>
                <a:path w="87473" h="33351" fill="none" extrusionOk="0">
                  <a:moveTo>
                    <a:pt x="15181" y="0"/>
                  </a:moveTo>
                  <a:cubicBezTo>
                    <a:pt x="12114" y="11913"/>
                    <a:pt x="6975" y="23210"/>
                    <a:pt x="1" y="33350"/>
                  </a:cubicBezTo>
                  <a:lnTo>
                    <a:pt x="87472" y="33350"/>
                  </a:lnTo>
                  <a:lnTo>
                    <a:pt x="87472" y="0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21" name="Google Shape;10937;p66"/>
            <p:cNvSpPr/>
            <p:nvPr/>
          </p:nvSpPr>
          <p:spPr>
            <a:xfrm>
              <a:off x="7252744" y="2161243"/>
              <a:ext cx="271454" cy="115982"/>
            </a:xfrm>
            <a:custGeom>
              <a:avLst/>
              <a:gdLst/>
              <a:ahLst/>
              <a:cxnLst/>
              <a:rect l="l" t="t" r="r" b="b"/>
              <a:pathLst>
                <a:path w="78060" h="33352" fill="none" extrusionOk="0">
                  <a:moveTo>
                    <a:pt x="0" y="1"/>
                  </a:moveTo>
                  <a:cubicBezTo>
                    <a:pt x="7288" y="9714"/>
                    <a:pt x="11762" y="21250"/>
                    <a:pt x="12918" y="33351"/>
                  </a:cubicBezTo>
                  <a:lnTo>
                    <a:pt x="78060" y="33351"/>
                  </a:lnTo>
                  <a:lnTo>
                    <a:pt x="78060" y="1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22" name="Google Shape;10938;p66"/>
            <p:cNvSpPr/>
            <p:nvPr/>
          </p:nvSpPr>
          <p:spPr>
            <a:xfrm>
              <a:off x="6599718" y="2199610"/>
              <a:ext cx="260051" cy="115978"/>
            </a:xfrm>
            <a:custGeom>
              <a:avLst/>
              <a:gdLst/>
              <a:ahLst/>
              <a:cxnLst/>
              <a:rect l="l" t="t" r="r" b="b"/>
              <a:pathLst>
                <a:path w="74781" h="33351" fill="none" extrusionOk="0">
                  <a:moveTo>
                    <a:pt x="68246" y="28752"/>
                  </a:moveTo>
                  <a:cubicBezTo>
                    <a:pt x="68234" y="18800"/>
                    <a:pt x="70471" y="8973"/>
                    <a:pt x="74781" y="1"/>
                  </a:cubicBezTo>
                  <a:lnTo>
                    <a:pt x="1" y="1"/>
                  </a:lnTo>
                  <a:lnTo>
                    <a:pt x="1" y="33351"/>
                  </a:lnTo>
                  <a:lnTo>
                    <a:pt x="68397" y="33351"/>
                  </a:lnTo>
                  <a:cubicBezTo>
                    <a:pt x="68284" y="31818"/>
                    <a:pt x="68221" y="30285"/>
                    <a:pt x="68246" y="28752"/>
                  </a:cubicBez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23" name="Google Shape;10939;p66"/>
            <p:cNvSpPr/>
            <p:nvPr/>
          </p:nvSpPr>
          <p:spPr>
            <a:xfrm>
              <a:off x="6605967" y="2389697"/>
              <a:ext cx="307727" cy="116023"/>
            </a:xfrm>
            <a:custGeom>
              <a:avLst/>
              <a:gdLst/>
              <a:ahLst/>
              <a:cxnLst/>
              <a:rect l="l" t="t" r="r" b="b"/>
              <a:pathLst>
                <a:path w="88491" h="33364" fill="none" extrusionOk="0">
                  <a:moveTo>
                    <a:pt x="70835" y="1"/>
                  </a:moveTo>
                  <a:lnTo>
                    <a:pt x="1" y="1"/>
                  </a:lnTo>
                  <a:lnTo>
                    <a:pt x="1" y="33363"/>
                  </a:lnTo>
                  <a:lnTo>
                    <a:pt x="88490" y="33363"/>
                  </a:lnTo>
                  <a:cubicBezTo>
                    <a:pt x="80662" y="23386"/>
                    <a:pt x="74680" y="12089"/>
                    <a:pt x="70835" y="1"/>
                  </a:cubicBez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grpSp>
          <p:nvGrpSpPr>
            <p:cNvPr id="124" name="Google Shape;10940;p66"/>
            <p:cNvGrpSpPr/>
            <p:nvPr/>
          </p:nvGrpSpPr>
          <p:grpSpPr>
            <a:xfrm>
              <a:off x="6836957" y="2068734"/>
              <a:ext cx="461892" cy="721067"/>
              <a:chOff x="6836957" y="2068734"/>
              <a:chExt cx="461892" cy="721067"/>
            </a:xfrm>
          </p:grpSpPr>
          <p:sp>
            <p:nvSpPr>
              <p:cNvPr id="125" name="Google Shape;10941;p66"/>
              <p:cNvSpPr/>
              <p:nvPr/>
            </p:nvSpPr>
            <p:spPr>
              <a:xfrm>
                <a:off x="7080441" y="2287271"/>
                <a:ext cx="187336" cy="123319"/>
              </a:xfrm>
              <a:custGeom>
                <a:avLst/>
                <a:gdLst/>
                <a:ahLst/>
                <a:cxnLst/>
                <a:rect l="l" t="t" r="r" b="b"/>
                <a:pathLst>
                  <a:path w="53871" h="35462" fill="none" extrusionOk="0">
                    <a:moveTo>
                      <a:pt x="1" y="35461"/>
                    </a:moveTo>
                    <a:lnTo>
                      <a:pt x="47249" y="35461"/>
                    </a:lnTo>
                    <a:cubicBezTo>
                      <a:pt x="51018" y="26213"/>
                      <a:pt x="52665" y="18083"/>
                      <a:pt x="53368" y="12453"/>
                    </a:cubicBezTo>
                    <a:lnTo>
                      <a:pt x="53368" y="12415"/>
                    </a:lnTo>
                    <a:cubicBezTo>
                      <a:pt x="53381" y="12315"/>
                      <a:pt x="53381" y="12227"/>
                      <a:pt x="53393" y="12139"/>
                    </a:cubicBezTo>
                    <a:lnTo>
                      <a:pt x="53419" y="11950"/>
                    </a:lnTo>
                    <a:lnTo>
                      <a:pt x="53469" y="11548"/>
                    </a:lnTo>
                    <a:cubicBezTo>
                      <a:pt x="53506" y="11171"/>
                      <a:pt x="53544" y="10807"/>
                      <a:pt x="53582" y="10455"/>
                    </a:cubicBezTo>
                    <a:cubicBezTo>
                      <a:pt x="53620" y="10091"/>
                      <a:pt x="53645" y="9789"/>
                      <a:pt x="53670" y="9487"/>
                    </a:cubicBezTo>
                    <a:lnTo>
                      <a:pt x="53682" y="9362"/>
                    </a:lnTo>
                    <a:lnTo>
                      <a:pt x="53682" y="9324"/>
                    </a:lnTo>
                    <a:cubicBezTo>
                      <a:pt x="53871" y="6899"/>
                      <a:pt x="53846" y="5441"/>
                      <a:pt x="53846" y="5253"/>
                    </a:cubicBezTo>
                    <a:lnTo>
                      <a:pt x="53833" y="5077"/>
                    </a:lnTo>
                    <a:lnTo>
                      <a:pt x="53833" y="4951"/>
                    </a:lnTo>
                    <a:cubicBezTo>
                      <a:pt x="53833" y="3280"/>
                      <a:pt x="53758" y="1634"/>
                      <a:pt x="5362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26" name="Google Shape;10942;p66"/>
              <p:cNvSpPr/>
              <p:nvPr/>
            </p:nvSpPr>
            <p:spPr>
              <a:xfrm>
                <a:off x="7080441" y="2105091"/>
                <a:ext cx="182750" cy="157141"/>
              </a:xfrm>
              <a:custGeom>
                <a:avLst/>
                <a:gdLst/>
                <a:ahLst/>
                <a:cxnLst/>
                <a:rect l="l" t="t" r="r" b="b"/>
                <a:pathLst>
                  <a:path w="52552" h="45188" fill="none" extrusionOk="0">
                    <a:moveTo>
                      <a:pt x="1" y="45188"/>
                    </a:moveTo>
                    <a:lnTo>
                      <a:pt x="52551" y="45188"/>
                    </a:lnTo>
                    <a:cubicBezTo>
                      <a:pt x="47211" y="20458"/>
                      <a:pt x="25899" y="1609"/>
                      <a:pt x="1" y="1"/>
                    </a:cubicBez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27" name="Google Shape;10943;p66"/>
              <p:cNvSpPr/>
              <p:nvPr/>
            </p:nvSpPr>
            <p:spPr>
              <a:xfrm>
                <a:off x="6872702" y="2287006"/>
                <a:ext cx="187378" cy="123364"/>
              </a:xfrm>
              <a:custGeom>
                <a:avLst/>
                <a:gdLst/>
                <a:ahLst/>
                <a:cxnLst/>
                <a:rect l="l" t="t" r="r" b="b"/>
                <a:pathLst>
                  <a:path w="53883" h="35475" fill="none" extrusionOk="0">
                    <a:moveTo>
                      <a:pt x="53883" y="1"/>
                    </a:moveTo>
                    <a:lnTo>
                      <a:pt x="239" y="1"/>
                    </a:lnTo>
                    <a:cubicBezTo>
                      <a:pt x="101" y="1634"/>
                      <a:pt x="13" y="3293"/>
                      <a:pt x="13" y="4964"/>
                    </a:cubicBezTo>
                    <a:lnTo>
                      <a:pt x="13" y="5266"/>
                    </a:lnTo>
                    <a:cubicBezTo>
                      <a:pt x="13" y="5454"/>
                      <a:pt x="0" y="6912"/>
                      <a:pt x="189" y="9312"/>
                    </a:cubicBezTo>
                    <a:lnTo>
                      <a:pt x="189" y="9375"/>
                    </a:lnTo>
                    <a:lnTo>
                      <a:pt x="189" y="9488"/>
                    </a:lnTo>
                    <a:lnTo>
                      <a:pt x="189" y="9488"/>
                    </a:lnTo>
                    <a:cubicBezTo>
                      <a:pt x="214" y="9802"/>
                      <a:pt x="252" y="10116"/>
                      <a:pt x="277" y="10443"/>
                    </a:cubicBezTo>
                    <a:cubicBezTo>
                      <a:pt x="314" y="10820"/>
                      <a:pt x="352" y="11185"/>
                      <a:pt x="390" y="11536"/>
                    </a:cubicBezTo>
                    <a:lnTo>
                      <a:pt x="440" y="11964"/>
                    </a:lnTo>
                    <a:lnTo>
                      <a:pt x="465" y="12140"/>
                    </a:lnTo>
                    <a:lnTo>
                      <a:pt x="503" y="12416"/>
                    </a:lnTo>
                    <a:lnTo>
                      <a:pt x="503" y="12466"/>
                    </a:lnTo>
                    <a:cubicBezTo>
                      <a:pt x="1194" y="18083"/>
                      <a:pt x="2840" y="26226"/>
                      <a:pt x="6610" y="35475"/>
                    </a:cubicBezTo>
                    <a:lnTo>
                      <a:pt x="53883" y="35475"/>
                    </a:ln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28" name="Google Shape;10944;p66"/>
              <p:cNvSpPr/>
              <p:nvPr/>
            </p:nvSpPr>
            <p:spPr>
              <a:xfrm>
                <a:off x="6902504" y="2430686"/>
                <a:ext cx="152902" cy="185984"/>
              </a:xfrm>
              <a:custGeom>
                <a:avLst/>
                <a:gdLst/>
                <a:ahLst/>
                <a:cxnLst/>
                <a:rect l="l" t="t" r="r" b="b"/>
                <a:pathLst>
                  <a:path w="43969" h="53482" fill="none" extrusionOk="0">
                    <a:moveTo>
                      <a:pt x="43968" y="1"/>
                    </a:moveTo>
                    <a:lnTo>
                      <a:pt x="0" y="1"/>
                    </a:lnTo>
                    <a:cubicBezTo>
                      <a:pt x="4235" y="8319"/>
                      <a:pt x="10254" y="17191"/>
                      <a:pt x="18837" y="25723"/>
                    </a:cubicBezTo>
                    <a:cubicBezTo>
                      <a:pt x="24454" y="31315"/>
                      <a:pt x="28638" y="37724"/>
                      <a:pt x="31302" y="44823"/>
                    </a:cubicBezTo>
                    <a:cubicBezTo>
                      <a:pt x="31792" y="46130"/>
                      <a:pt x="32194" y="47462"/>
                      <a:pt x="32508" y="48819"/>
                    </a:cubicBezTo>
                    <a:cubicBezTo>
                      <a:pt x="33111" y="51534"/>
                      <a:pt x="35524" y="53469"/>
                      <a:pt x="38301" y="53481"/>
                    </a:cubicBezTo>
                    <a:lnTo>
                      <a:pt x="43968" y="53481"/>
                    </a:ln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29" name="Google Shape;10945;p66"/>
              <p:cNvSpPr/>
              <p:nvPr/>
            </p:nvSpPr>
            <p:spPr>
              <a:xfrm>
                <a:off x="6877289" y="2104831"/>
                <a:ext cx="182791" cy="157141"/>
              </a:xfrm>
              <a:custGeom>
                <a:avLst/>
                <a:gdLst/>
                <a:ahLst/>
                <a:cxnLst/>
                <a:rect l="l" t="t" r="r" b="b"/>
                <a:pathLst>
                  <a:path w="52564" h="45188" fill="none" extrusionOk="0">
                    <a:moveTo>
                      <a:pt x="52564" y="45187"/>
                    </a:moveTo>
                    <a:lnTo>
                      <a:pt x="52564" y="0"/>
                    </a:lnTo>
                    <a:cubicBezTo>
                      <a:pt x="26653" y="1621"/>
                      <a:pt x="5354" y="20470"/>
                      <a:pt x="1" y="45187"/>
                    </a:cubicBez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30" name="Google Shape;10946;p66"/>
              <p:cNvSpPr/>
              <p:nvPr/>
            </p:nvSpPr>
            <p:spPr>
              <a:xfrm>
                <a:off x="7080441" y="2430686"/>
                <a:ext cx="152860" cy="185938"/>
              </a:xfrm>
              <a:custGeom>
                <a:avLst/>
                <a:gdLst/>
                <a:ahLst/>
                <a:cxnLst/>
                <a:rect l="l" t="t" r="r" b="b"/>
                <a:pathLst>
                  <a:path w="43957" h="53469" fill="none" extrusionOk="0">
                    <a:moveTo>
                      <a:pt x="1" y="1"/>
                    </a:moveTo>
                    <a:lnTo>
                      <a:pt x="1" y="53469"/>
                    </a:lnTo>
                    <a:lnTo>
                      <a:pt x="5668" y="53469"/>
                    </a:lnTo>
                    <a:cubicBezTo>
                      <a:pt x="8445" y="53456"/>
                      <a:pt x="10845" y="51521"/>
                      <a:pt x="11448" y="48819"/>
                    </a:cubicBezTo>
                    <a:cubicBezTo>
                      <a:pt x="11762" y="47450"/>
                      <a:pt x="12165" y="46118"/>
                      <a:pt x="12655" y="44811"/>
                    </a:cubicBezTo>
                    <a:cubicBezTo>
                      <a:pt x="15319" y="37724"/>
                      <a:pt x="19503" y="31302"/>
                      <a:pt x="25120" y="25723"/>
                    </a:cubicBezTo>
                    <a:cubicBezTo>
                      <a:pt x="33703" y="17191"/>
                      <a:pt x="39722" y="8319"/>
                      <a:pt x="43956" y="1"/>
                    </a:cubicBez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grpSp>
            <p:nvGrpSpPr>
              <p:cNvPr id="131" name="Google Shape;10947;p66"/>
              <p:cNvGrpSpPr/>
              <p:nvPr/>
            </p:nvGrpSpPr>
            <p:grpSpPr>
              <a:xfrm>
                <a:off x="6836957" y="2068734"/>
                <a:ext cx="461892" cy="721067"/>
                <a:chOff x="6836957" y="2068734"/>
                <a:chExt cx="461892" cy="721067"/>
              </a:xfrm>
            </p:grpSpPr>
            <p:sp>
              <p:nvSpPr>
                <p:cNvPr id="132" name="Google Shape;10948;p66"/>
                <p:cNvSpPr/>
                <p:nvPr/>
              </p:nvSpPr>
              <p:spPr>
                <a:xfrm>
                  <a:off x="6996059" y="2711098"/>
                  <a:ext cx="143729" cy="78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1" h="22632" fill="none" extrusionOk="0">
                      <a:moveTo>
                        <a:pt x="20659" y="22632"/>
                      </a:moveTo>
                      <a:lnTo>
                        <a:pt x="20659" y="22632"/>
                      </a:lnTo>
                      <a:cubicBezTo>
                        <a:pt x="19252" y="22632"/>
                        <a:pt x="1" y="15658"/>
                        <a:pt x="1" y="5253"/>
                      </a:cubicBezTo>
                      <a:lnTo>
                        <a:pt x="1" y="0"/>
                      </a:lnTo>
                      <a:lnTo>
                        <a:pt x="41318" y="0"/>
                      </a:lnTo>
                      <a:lnTo>
                        <a:pt x="41318" y="5253"/>
                      </a:lnTo>
                      <a:cubicBezTo>
                        <a:pt x="41330" y="14125"/>
                        <a:pt x="22079" y="22632"/>
                        <a:pt x="20659" y="22632"/>
                      </a:cubicBezTo>
                      <a:close/>
                    </a:path>
                  </a:pathLst>
                </a:cu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33" name="Google Shape;10949;p66"/>
                <p:cNvSpPr/>
                <p:nvPr/>
              </p:nvSpPr>
              <p:spPr>
                <a:xfrm>
                  <a:off x="6996059" y="2647693"/>
                  <a:ext cx="143683" cy="88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18" h="25522" fill="none" extrusionOk="0">
                      <a:moveTo>
                        <a:pt x="667" y="0"/>
                      </a:moveTo>
                      <a:lnTo>
                        <a:pt x="40652" y="0"/>
                      </a:lnTo>
                      <a:cubicBezTo>
                        <a:pt x="41016" y="0"/>
                        <a:pt x="41318" y="980"/>
                        <a:pt x="41318" y="2199"/>
                      </a:cubicBezTo>
                      <a:lnTo>
                        <a:pt x="41318" y="23323"/>
                      </a:lnTo>
                      <a:cubicBezTo>
                        <a:pt x="41318" y="24542"/>
                        <a:pt x="41016" y="25522"/>
                        <a:pt x="40652" y="25522"/>
                      </a:cubicBezTo>
                      <a:lnTo>
                        <a:pt x="667" y="25522"/>
                      </a:lnTo>
                      <a:cubicBezTo>
                        <a:pt x="302" y="25522"/>
                        <a:pt x="1" y="24542"/>
                        <a:pt x="1" y="23323"/>
                      </a:cubicBezTo>
                      <a:lnTo>
                        <a:pt x="1" y="2187"/>
                      </a:lnTo>
                      <a:cubicBezTo>
                        <a:pt x="1" y="980"/>
                        <a:pt x="302" y="0"/>
                        <a:pt x="667" y="0"/>
                      </a:cubicBezTo>
                      <a:close/>
                    </a:path>
                  </a:pathLst>
                </a:cu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34" name="Google Shape;10950;p66"/>
                <p:cNvSpPr/>
                <p:nvPr/>
              </p:nvSpPr>
              <p:spPr>
                <a:xfrm>
                  <a:off x="6990467" y="2723683"/>
                  <a:ext cx="154870" cy="12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58" fill="none" extrusionOk="0">
                      <a:moveTo>
                        <a:pt x="327" y="0"/>
                      </a:moveTo>
                      <a:lnTo>
                        <a:pt x="44207" y="0"/>
                      </a:lnTo>
                      <a:cubicBezTo>
                        <a:pt x="44383" y="0"/>
                        <a:pt x="44534" y="139"/>
                        <a:pt x="44534" y="327"/>
                      </a:cubicBezTo>
                      <a:lnTo>
                        <a:pt x="44534" y="3343"/>
                      </a:lnTo>
                      <a:cubicBezTo>
                        <a:pt x="44534" y="3519"/>
                        <a:pt x="44383" y="3657"/>
                        <a:pt x="44207" y="3657"/>
                      </a:cubicBezTo>
                      <a:lnTo>
                        <a:pt x="327" y="3657"/>
                      </a:lnTo>
                      <a:cubicBezTo>
                        <a:pt x="151" y="3657"/>
                        <a:pt x="0" y="3519"/>
                        <a:pt x="0" y="3343"/>
                      </a:cubicBezTo>
                      <a:lnTo>
                        <a:pt x="0" y="327"/>
                      </a:lnTo>
                      <a:cubicBezTo>
                        <a:pt x="0" y="139"/>
                        <a:pt x="151" y="0"/>
                        <a:pt x="327" y="0"/>
                      </a:cubicBezTo>
                      <a:close/>
                    </a:path>
                  </a:pathLst>
                </a:cu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35" name="Google Shape;10951;p66"/>
                <p:cNvSpPr/>
                <p:nvPr/>
              </p:nvSpPr>
              <p:spPr>
                <a:xfrm>
                  <a:off x="6990467" y="2698339"/>
                  <a:ext cx="154870" cy="1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0" fill="none" extrusionOk="0">
                      <a:moveTo>
                        <a:pt x="42700" y="3669"/>
                      </a:moveTo>
                      <a:lnTo>
                        <a:pt x="1835" y="3669"/>
                      </a:lnTo>
                      <a:cubicBezTo>
                        <a:pt x="830" y="3657"/>
                        <a:pt x="13" y="2840"/>
                        <a:pt x="0" y="1835"/>
                      </a:cubicBezTo>
                      <a:lnTo>
                        <a:pt x="0" y="1835"/>
                      </a:lnTo>
                      <a:cubicBezTo>
                        <a:pt x="13" y="817"/>
                        <a:pt x="830" y="0"/>
                        <a:pt x="1835" y="0"/>
                      </a:cubicBezTo>
                      <a:lnTo>
                        <a:pt x="42700" y="0"/>
                      </a:lnTo>
                      <a:cubicBezTo>
                        <a:pt x="43717" y="0"/>
                        <a:pt x="44534" y="817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40"/>
                        <a:pt x="43717" y="3657"/>
                        <a:pt x="42700" y="3669"/>
                      </a:cubicBezTo>
                      <a:close/>
                    </a:path>
                  </a:pathLst>
                </a:cu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36" name="Google Shape;10952;p66"/>
                <p:cNvSpPr/>
                <p:nvPr/>
              </p:nvSpPr>
              <p:spPr>
                <a:xfrm>
                  <a:off x="6990467" y="2647648"/>
                  <a:ext cx="154870" cy="1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0" fill="none" extrusionOk="0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30" y="3670"/>
                        <a:pt x="13" y="2853"/>
                        <a:pt x="0" y="1835"/>
                      </a:cubicBezTo>
                      <a:lnTo>
                        <a:pt x="0" y="1835"/>
                      </a:lnTo>
                      <a:cubicBezTo>
                        <a:pt x="13" y="830"/>
                        <a:pt x="830" y="13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3"/>
                        <a:pt x="44534" y="830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53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37" name="Google Shape;10953;p66"/>
                <p:cNvSpPr/>
                <p:nvPr/>
              </p:nvSpPr>
              <p:spPr>
                <a:xfrm>
                  <a:off x="6990467" y="2672992"/>
                  <a:ext cx="154870" cy="12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1" fill="none" extrusionOk="0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17" y="3670"/>
                        <a:pt x="0" y="2841"/>
                        <a:pt x="0" y="1836"/>
                      </a:cubicBezTo>
                      <a:lnTo>
                        <a:pt x="0" y="1836"/>
                      </a:lnTo>
                      <a:cubicBezTo>
                        <a:pt x="13" y="818"/>
                        <a:pt x="830" y="1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"/>
                        <a:pt x="44534" y="818"/>
                        <a:pt x="44534" y="1836"/>
                      </a:cubicBezTo>
                      <a:lnTo>
                        <a:pt x="44534" y="1836"/>
                      </a:lnTo>
                      <a:cubicBezTo>
                        <a:pt x="44534" y="2841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38" name="Google Shape;10954;p66"/>
                <p:cNvSpPr/>
                <p:nvPr/>
              </p:nvSpPr>
              <p:spPr>
                <a:xfrm>
                  <a:off x="6836957" y="2068734"/>
                  <a:ext cx="461892" cy="589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23" h="169592" fill="none" extrusionOk="0">
                      <a:moveTo>
                        <a:pt x="132307" y="74442"/>
                      </a:moveTo>
                      <a:cubicBezTo>
                        <a:pt x="132332" y="74278"/>
                        <a:pt x="132345" y="74127"/>
                        <a:pt x="132357" y="73977"/>
                      </a:cubicBezTo>
                      <a:cubicBezTo>
                        <a:pt x="132408" y="73562"/>
                        <a:pt x="132458" y="73135"/>
                        <a:pt x="132496" y="72720"/>
                      </a:cubicBezTo>
                      <a:cubicBezTo>
                        <a:pt x="132533" y="72343"/>
                        <a:pt x="132558" y="71991"/>
                        <a:pt x="132584" y="71639"/>
                      </a:cubicBezTo>
                      <a:cubicBezTo>
                        <a:pt x="132584" y="71577"/>
                        <a:pt x="132596" y="71501"/>
                        <a:pt x="132609" y="71438"/>
                      </a:cubicBezTo>
                      <a:cubicBezTo>
                        <a:pt x="132759" y="69754"/>
                        <a:pt x="132822" y="68071"/>
                        <a:pt x="132797" y="66387"/>
                      </a:cubicBezTo>
                      <a:cubicBezTo>
                        <a:pt x="132797" y="29719"/>
                        <a:pt x="103079" y="1"/>
                        <a:pt x="66411" y="1"/>
                      </a:cubicBezTo>
                      <a:cubicBezTo>
                        <a:pt x="29744" y="1"/>
                        <a:pt x="25" y="29719"/>
                        <a:pt x="25" y="66387"/>
                      </a:cubicBezTo>
                      <a:cubicBezTo>
                        <a:pt x="0" y="68071"/>
                        <a:pt x="63" y="69754"/>
                        <a:pt x="214" y="71438"/>
                      </a:cubicBezTo>
                      <a:cubicBezTo>
                        <a:pt x="214" y="71501"/>
                        <a:pt x="226" y="71577"/>
                        <a:pt x="239" y="71639"/>
                      </a:cubicBezTo>
                      <a:cubicBezTo>
                        <a:pt x="264" y="71991"/>
                        <a:pt x="289" y="72343"/>
                        <a:pt x="327" y="72720"/>
                      </a:cubicBezTo>
                      <a:cubicBezTo>
                        <a:pt x="365" y="73135"/>
                        <a:pt x="415" y="73562"/>
                        <a:pt x="465" y="73977"/>
                      </a:cubicBezTo>
                      <a:cubicBezTo>
                        <a:pt x="478" y="74127"/>
                        <a:pt x="490" y="74278"/>
                        <a:pt x="515" y="74442"/>
                      </a:cubicBezTo>
                      <a:cubicBezTo>
                        <a:pt x="528" y="74617"/>
                        <a:pt x="553" y="74806"/>
                        <a:pt x="578" y="74994"/>
                      </a:cubicBezTo>
                      <a:cubicBezTo>
                        <a:pt x="2187" y="87887"/>
                        <a:pt x="8306" y="113182"/>
                        <a:pt x="31390" y="136140"/>
                      </a:cubicBezTo>
                      <a:cubicBezTo>
                        <a:pt x="35926" y="140652"/>
                        <a:pt x="39545" y="146030"/>
                        <a:pt x="41782" y="152036"/>
                      </a:cubicBezTo>
                      <a:cubicBezTo>
                        <a:pt x="42775" y="154650"/>
                        <a:pt x="43164" y="157176"/>
                        <a:pt x="43177" y="158985"/>
                      </a:cubicBezTo>
                      <a:cubicBezTo>
                        <a:pt x="43202" y="166299"/>
                        <a:pt x="42976" y="169591"/>
                        <a:pt x="66411" y="169591"/>
                      </a:cubicBezTo>
                      <a:cubicBezTo>
                        <a:pt x="89834" y="169591"/>
                        <a:pt x="89621" y="166286"/>
                        <a:pt x="89646" y="158985"/>
                      </a:cubicBezTo>
                      <a:cubicBezTo>
                        <a:pt x="89646" y="157176"/>
                        <a:pt x="90048" y="154650"/>
                        <a:pt x="91041" y="152036"/>
                      </a:cubicBezTo>
                      <a:cubicBezTo>
                        <a:pt x="93277" y="146042"/>
                        <a:pt x="96896" y="140652"/>
                        <a:pt x="101433" y="136140"/>
                      </a:cubicBezTo>
                      <a:cubicBezTo>
                        <a:pt x="124516" y="113182"/>
                        <a:pt x="130636" y="87887"/>
                        <a:pt x="132244" y="74994"/>
                      </a:cubicBezTo>
                      <a:cubicBezTo>
                        <a:pt x="132269" y="74806"/>
                        <a:pt x="132295" y="74617"/>
                        <a:pt x="132307" y="74442"/>
                      </a:cubicBezTo>
                      <a:close/>
                    </a:path>
                  </a:pathLst>
                </a:cu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7" name="Google Shape;3033;p58"/>
          <p:cNvGrpSpPr/>
          <p:nvPr/>
        </p:nvGrpSpPr>
        <p:grpSpPr>
          <a:xfrm>
            <a:off x="6724446" y="1333500"/>
            <a:ext cx="2419554" cy="2046021"/>
            <a:chOff x="675725" y="246150"/>
            <a:chExt cx="6267100" cy="5221850"/>
          </a:xfrm>
        </p:grpSpPr>
        <p:sp>
          <p:nvSpPr>
            <p:cNvPr id="8" name="Google Shape;3034;p58"/>
            <p:cNvSpPr/>
            <p:nvPr/>
          </p:nvSpPr>
          <p:spPr>
            <a:xfrm>
              <a:off x="2996850" y="4736150"/>
              <a:ext cx="1250700" cy="673500"/>
            </a:xfrm>
            <a:custGeom>
              <a:avLst/>
              <a:gdLst/>
              <a:ahLst/>
              <a:cxnLst/>
              <a:rect l="l" t="t" r="r" b="b"/>
              <a:pathLst>
                <a:path w="50028" h="26940" extrusionOk="0">
                  <a:moveTo>
                    <a:pt x="5773" y="0"/>
                  </a:moveTo>
                  <a:lnTo>
                    <a:pt x="5773" y="13066"/>
                  </a:lnTo>
                  <a:cubicBezTo>
                    <a:pt x="5773" y="17330"/>
                    <a:pt x="4332" y="21468"/>
                    <a:pt x="1685" y="24812"/>
                  </a:cubicBezTo>
                  <a:lnTo>
                    <a:pt x="1" y="26940"/>
                  </a:lnTo>
                  <a:lnTo>
                    <a:pt x="50028" y="26940"/>
                  </a:lnTo>
                  <a:lnTo>
                    <a:pt x="48342" y="24812"/>
                  </a:lnTo>
                  <a:cubicBezTo>
                    <a:pt x="45695" y="21468"/>
                    <a:pt x="44255" y="17330"/>
                    <a:pt x="44255" y="13066"/>
                  </a:cubicBezTo>
                  <a:lnTo>
                    <a:pt x="44255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35;p58"/>
            <p:cNvSpPr/>
            <p:nvPr/>
          </p:nvSpPr>
          <p:spPr>
            <a:xfrm>
              <a:off x="1688875" y="1939175"/>
              <a:ext cx="3866625" cy="2900000"/>
            </a:xfrm>
            <a:custGeom>
              <a:avLst/>
              <a:gdLst/>
              <a:ahLst/>
              <a:cxnLst/>
              <a:rect l="l" t="t" r="r" b="b"/>
              <a:pathLst>
                <a:path w="154665" h="116000" extrusionOk="0">
                  <a:moveTo>
                    <a:pt x="5456" y="1"/>
                  </a:moveTo>
                  <a:cubicBezTo>
                    <a:pt x="2434" y="1"/>
                    <a:pt x="1" y="2435"/>
                    <a:pt x="1" y="5457"/>
                  </a:cubicBezTo>
                  <a:lnTo>
                    <a:pt x="1" y="110544"/>
                  </a:lnTo>
                  <a:cubicBezTo>
                    <a:pt x="1" y="113566"/>
                    <a:pt x="2434" y="116000"/>
                    <a:pt x="5456" y="116000"/>
                  </a:cubicBezTo>
                  <a:lnTo>
                    <a:pt x="149208" y="116000"/>
                  </a:lnTo>
                  <a:cubicBezTo>
                    <a:pt x="152231" y="116000"/>
                    <a:pt x="154665" y="113566"/>
                    <a:pt x="154665" y="110544"/>
                  </a:cubicBezTo>
                  <a:lnTo>
                    <a:pt x="154665" y="5457"/>
                  </a:lnTo>
                  <a:cubicBezTo>
                    <a:pt x="154665" y="2435"/>
                    <a:pt x="152231" y="1"/>
                    <a:pt x="14920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036;p58"/>
            <p:cNvSpPr/>
            <p:nvPr/>
          </p:nvSpPr>
          <p:spPr>
            <a:xfrm>
              <a:off x="1688875" y="4388375"/>
              <a:ext cx="3866625" cy="450800"/>
            </a:xfrm>
            <a:custGeom>
              <a:avLst/>
              <a:gdLst/>
              <a:ahLst/>
              <a:cxnLst/>
              <a:rect l="l" t="t" r="r" b="b"/>
              <a:pathLst>
                <a:path w="154665" h="18032" extrusionOk="0">
                  <a:moveTo>
                    <a:pt x="1" y="0"/>
                  </a:moveTo>
                  <a:lnTo>
                    <a:pt x="1" y="12576"/>
                  </a:lnTo>
                  <a:cubicBezTo>
                    <a:pt x="1" y="15589"/>
                    <a:pt x="2443" y="18032"/>
                    <a:pt x="5456" y="18032"/>
                  </a:cubicBezTo>
                  <a:lnTo>
                    <a:pt x="149209" y="18032"/>
                  </a:lnTo>
                  <a:cubicBezTo>
                    <a:pt x="152222" y="18032"/>
                    <a:pt x="154665" y="15589"/>
                    <a:pt x="154665" y="12576"/>
                  </a:cubicBezTo>
                  <a:lnTo>
                    <a:pt x="154665" y="0"/>
                  </a:ln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037;p58"/>
            <p:cNvSpPr/>
            <p:nvPr/>
          </p:nvSpPr>
          <p:spPr>
            <a:xfrm>
              <a:off x="1883375" y="2119625"/>
              <a:ext cx="3477625" cy="2048825"/>
            </a:xfrm>
            <a:custGeom>
              <a:avLst/>
              <a:gdLst/>
              <a:ahLst/>
              <a:cxnLst/>
              <a:rect l="l" t="t" r="r" b="b"/>
              <a:pathLst>
                <a:path w="139105" h="81953" extrusionOk="0">
                  <a:moveTo>
                    <a:pt x="1" y="0"/>
                  </a:moveTo>
                  <a:lnTo>
                    <a:pt x="1" y="81953"/>
                  </a:lnTo>
                  <a:lnTo>
                    <a:pt x="139105" y="81953"/>
                  </a:lnTo>
                  <a:lnTo>
                    <a:pt x="139105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038;p58"/>
            <p:cNvSpPr/>
            <p:nvPr/>
          </p:nvSpPr>
          <p:spPr>
            <a:xfrm>
              <a:off x="3545250" y="4542450"/>
              <a:ext cx="148250" cy="142675"/>
            </a:xfrm>
            <a:custGeom>
              <a:avLst/>
              <a:gdLst/>
              <a:ahLst/>
              <a:cxnLst/>
              <a:rect l="l" t="t" r="r" b="b"/>
              <a:pathLst>
                <a:path w="5930" h="5707" extrusionOk="0">
                  <a:moveTo>
                    <a:pt x="3077" y="1"/>
                  </a:moveTo>
                  <a:cubicBezTo>
                    <a:pt x="2335" y="1"/>
                    <a:pt x="1606" y="291"/>
                    <a:pt x="1061" y="836"/>
                  </a:cubicBezTo>
                  <a:cubicBezTo>
                    <a:pt x="245" y="1652"/>
                    <a:pt x="1" y="2879"/>
                    <a:pt x="442" y="3945"/>
                  </a:cubicBezTo>
                  <a:cubicBezTo>
                    <a:pt x="884" y="5011"/>
                    <a:pt x="1923" y="5706"/>
                    <a:pt x="3077" y="5706"/>
                  </a:cubicBezTo>
                  <a:cubicBezTo>
                    <a:pt x="4652" y="5706"/>
                    <a:pt x="5930" y="4429"/>
                    <a:pt x="5930" y="2854"/>
                  </a:cubicBezTo>
                  <a:cubicBezTo>
                    <a:pt x="5930" y="1700"/>
                    <a:pt x="5234" y="659"/>
                    <a:pt x="4169" y="218"/>
                  </a:cubicBezTo>
                  <a:cubicBezTo>
                    <a:pt x="3816" y="72"/>
                    <a:pt x="3445" y="1"/>
                    <a:pt x="307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039;p58"/>
            <p:cNvSpPr/>
            <p:nvPr/>
          </p:nvSpPr>
          <p:spPr>
            <a:xfrm>
              <a:off x="2996825" y="5409625"/>
              <a:ext cx="1251000" cy="58375"/>
            </a:xfrm>
            <a:custGeom>
              <a:avLst/>
              <a:gdLst/>
              <a:ahLst/>
              <a:cxnLst/>
              <a:rect l="l" t="t" r="r" b="b"/>
              <a:pathLst>
                <a:path w="50040" h="2335" extrusionOk="0">
                  <a:moveTo>
                    <a:pt x="1" y="1"/>
                  </a:moveTo>
                  <a:lnTo>
                    <a:pt x="1" y="2334"/>
                  </a:lnTo>
                  <a:lnTo>
                    <a:pt x="50039" y="2334"/>
                  </a:lnTo>
                  <a:lnTo>
                    <a:pt x="50039" y="1"/>
                  </a:ln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040;p58"/>
            <p:cNvSpPr/>
            <p:nvPr/>
          </p:nvSpPr>
          <p:spPr>
            <a:xfrm>
              <a:off x="1910725" y="2264050"/>
              <a:ext cx="3417650" cy="179625"/>
            </a:xfrm>
            <a:custGeom>
              <a:avLst/>
              <a:gdLst/>
              <a:ahLst/>
              <a:cxnLst/>
              <a:rect l="l" t="t" r="r" b="b"/>
              <a:pathLst>
                <a:path w="136706" h="7185" extrusionOk="0">
                  <a:moveTo>
                    <a:pt x="0" y="0"/>
                  </a:moveTo>
                  <a:lnTo>
                    <a:pt x="0" y="7184"/>
                  </a:lnTo>
                  <a:lnTo>
                    <a:pt x="136705" y="7184"/>
                  </a:lnTo>
                  <a:lnTo>
                    <a:pt x="136705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041;p58"/>
            <p:cNvSpPr/>
            <p:nvPr/>
          </p:nvSpPr>
          <p:spPr>
            <a:xfrm>
              <a:off x="1910725" y="2332725"/>
              <a:ext cx="3417650" cy="1748450"/>
            </a:xfrm>
            <a:custGeom>
              <a:avLst/>
              <a:gdLst/>
              <a:ahLst/>
              <a:cxnLst/>
              <a:rect l="l" t="t" r="r" b="b"/>
              <a:pathLst>
                <a:path w="136706" h="69938" extrusionOk="0">
                  <a:moveTo>
                    <a:pt x="0" y="1"/>
                  </a:moveTo>
                  <a:lnTo>
                    <a:pt x="0" y="4437"/>
                  </a:lnTo>
                  <a:lnTo>
                    <a:pt x="0" y="10321"/>
                  </a:lnTo>
                  <a:lnTo>
                    <a:pt x="0" y="69937"/>
                  </a:lnTo>
                  <a:lnTo>
                    <a:pt x="136705" y="69937"/>
                  </a:lnTo>
                  <a:lnTo>
                    <a:pt x="136705" y="4437"/>
                  </a:lnTo>
                  <a:lnTo>
                    <a:pt x="22553" y="4437"/>
                  </a:lnTo>
                  <a:lnTo>
                    <a:pt x="2091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42;p58"/>
            <p:cNvSpPr/>
            <p:nvPr/>
          </p:nvSpPr>
          <p:spPr>
            <a:xfrm>
              <a:off x="2830625" y="3255550"/>
              <a:ext cx="1602500" cy="25"/>
            </a:xfrm>
            <a:custGeom>
              <a:avLst/>
              <a:gdLst/>
              <a:ahLst/>
              <a:cxnLst/>
              <a:rect l="l" t="t" r="r" b="b"/>
              <a:pathLst>
                <a:path w="64100" h="1" fill="none" extrusionOk="0">
                  <a:moveTo>
                    <a:pt x="0" y="1"/>
                  </a:moveTo>
                  <a:lnTo>
                    <a:pt x="64100" y="1"/>
                  </a:lnTo>
                </a:path>
              </a:pathLst>
            </a:custGeom>
            <a:noFill/>
            <a:ln w="321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043;p58"/>
            <p:cNvSpPr/>
            <p:nvPr/>
          </p:nvSpPr>
          <p:spPr>
            <a:xfrm>
              <a:off x="2830625" y="3413175"/>
              <a:ext cx="1602500" cy="25"/>
            </a:xfrm>
            <a:custGeom>
              <a:avLst/>
              <a:gdLst/>
              <a:ahLst/>
              <a:cxnLst/>
              <a:rect l="l" t="t" r="r" b="b"/>
              <a:pathLst>
                <a:path w="64100" h="1" fill="none" extrusionOk="0">
                  <a:moveTo>
                    <a:pt x="0" y="1"/>
                  </a:moveTo>
                  <a:lnTo>
                    <a:pt x="64100" y="1"/>
                  </a:lnTo>
                </a:path>
              </a:pathLst>
            </a:custGeom>
            <a:noFill/>
            <a:ln w="321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044;p58"/>
            <p:cNvSpPr/>
            <p:nvPr/>
          </p:nvSpPr>
          <p:spPr>
            <a:xfrm>
              <a:off x="2830625" y="3570800"/>
              <a:ext cx="1602500" cy="25"/>
            </a:xfrm>
            <a:custGeom>
              <a:avLst/>
              <a:gdLst/>
              <a:ahLst/>
              <a:cxnLst/>
              <a:rect l="l" t="t" r="r" b="b"/>
              <a:pathLst>
                <a:path w="64100" h="1" fill="none" extrusionOk="0">
                  <a:moveTo>
                    <a:pt x="0" y="1"/>
                  </a:moveTo>
                  <a:lnTo>
                    <a:pt x="64100" y="1"/>
                  </a:lnTo>
                </a:path>
              </a:pathLst>
            </a:custGeom>
            <a:noFill/>
            <a:ln w="321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045;p58"/>
            <p:cNvSpPr/>
            <p:nvPr/>
          </p:nvSpPr>
          <p:spPr>
            <a:xfrm>
              <a:off x="2830625" y="3728450"/>
              <a:ext cx="1602500" cy="25"/>
            </a:xfrm>
            <a:custGeom>
              <a:avLst/>
              <a:gdLst/>
              <a:ahLst/>
              <a:cxnLst/>
              <a:rect l="l" t="t" r="r" b="b"/>
              <a:pathLst>
                <a:path w="64100" h="1" fill="none" extrusionOk="0">
                  <a:moveTo>
                    <a:pt x="0" y="0"/>
                  </a:moveTo>
                  <a:lnTo>
                    <a:pt x="64100" y="0"/>
                  </a:lnTo>
                </a:path>
              </a:pathLst>
            </a:custGeom>
            <a:noFill/>
            <a:ln w="321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046;p58"/>
            <p:cNvSpPr/>
            <p:nvPr/>
          </p:nvSpPr>
          <p:spPr>
            <a:xfrm>
              <a:off x="2782075" y="2607575"/>
              <a:ext cx="1680200" cy="228000"/>
            </a:xfrm>
            <a:custGeom>
              <a:avLst/>
              <a:gdLst/>
              <a:ahLst/>
              <a:cxnLst/>
              <a:rect l="l" t="t" r="r" b="b"/>
              <a:pathLst>
                <a:path w="67208" h="9120" extrusionOk="0">
                  <a:moveTo>
                    <a:pt x="4561" y="0"/>
                  </a:moveTo>
                  <a:cubicBezTo>
                    <a:pt x="2043" y="0"/>
                    <a:pt x="1" y="2042"/>
                    <a:pt x="1" y="4559"/>
                  </a:cubicBezTo>
                  <a:cubicBezTo>
                    <a:pt x="1" y="7078"/>
                    <a:pt x="2043" y="9119"/>
                    <a:pt x="4561" y="9119"/>
                  </a:cubicBezTo>
                  <a:lnTo>
                    <a:pt x="62648" y="9119"/>
                  </a:lnTo>
                  <a:cubicBezTo>
                    <a:pt x="65167" y="9119"/>
                    <a:pt x="67207" y="7078"/>
                    <a:pt x="67207" y="4559"/>
                  </a:cubicBezTo>
                  <a:cubicBezTo>
                    <a:pt x="67207" y="2042"/>
                    <a:pt x="65167" y="0"/>
                    <a:pt x="62648" y="0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047;p58"/>
            <p:cNvSpPr/>
            <p:nvPr/>
          </p:nvSpPr>
          <p:spPr>
            <a:xfrm>
              <a:off x="4150000" y="2607575"/>
              <a:ext cx="312275" cy="228000"/>
            </a:xfrm>
            <a:custGeom>
              <a:avLst/>
              <a:gdLst/>
              <a:ahLst/>
              <a:cxnLst/>
              <a:rect l="l" t="t" r="r" b="b"/>
              <a:pathLst>
                <a:path w="12491" h="9120" extrusionOk="0">
                  <a:moveTo>
                    <a:pt x="1" y="0"/>
                  </a:moveTo>
                  <a:lnTo>
                    <a:pt x="1" y="9119"/>
                  </a:lnTo>
                  <a:lnTo>
                    <a:pt x="7931" y="9119"/>
                  </a:lnTo>
                  <a:cubicBezTo>
                    <a:pt x="10450" y="9119"/>
                    <a:pt x="12490" y="7078"/>
                    <a:pt x="12490" y="4559"/>
                  </a:cubicBezTo>
                  <a:cubicBezTo>
                    <a:pt x="12490" y="2042"/>
                    <a:pt x="10450" y="0"/>
                    <a:pt x="793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048;p58"/>
            <p:cNvSpPr/>
            <p:nvPr/>
          </p:nvSpPr>
          <p:spPr>
            <a:xfrm>
              <a:off x="4232036" y="2650446"/>
              <a:ext cx="99797" cy="94174"/>
            </a:xfrm>
            <a:custGeom>
              <a:avLst/>
              <a:gdLst/>
              <a:ahLst/>
              <a:cxnLst/>
              <a:rect l="l" t="t" r="r" b="b"/>
              <a:pathLst>
                <a:path w="5552" h="5237" extrusionOk="0">
                  <a:moveTo>
                    <a:pt x="2652" y="518"/>
                  </a:moveTo>
                  <a:cubicBezTo>
                    <a:pt x="3175" y="518"/>
                    <a:pt x="3691" y="713"/>
                    <a:pt x="4089" y="1086"/>
                  </a:cubicBezTo>
                  <a:cubicBezTo>
                    <a:pt x="4935" y="1880"/>
                    <a:pt x="4978" y="3208"/>
                    <a:pt x="4184" y="4055"/>
                  </a:cubicBezTo>
                  <a:lnTo>
                    <a:pt x="4185" y="4056"/>
                  </a:lnTo>
                  <a:cubicBezTo>
                    <a:pt x="3780" y="4488"/>
                    <a:pt x="3221" y="4720"/>
                    <a:pt x="2651" y="4720"/>
                  </a:cubicBezTo>
                  <a:cubicBezTo>
                    <a:pt x="2403" y="4720"/>
                    <a:pt x="2152" y="4676"/>
                    <a:pt x="1911" y="4586"/>
                  </a:cubicBezTo>
                  <a:cubicBezTo>
                    <a:pt x="1116" y="4285"/>
                    <a:pt x="580" y="3536"/>
                    <a:pt x="552" y="2687"/>
                  </a:cubicBezTo>
                  <a:cubicBezTo>
                    <a:pt x="525" y="1837"/>
                    <a:pt x="1010" y="1055"/>
                    <a:pt x="1785" y="705"/>
                  </a:cubicBezTo>
                  <a:cubicBezTo>
                    <a:pt x="2063" y="579"/>
                    <a:pt x="2359" y="518"/>
                    <a:pt x="2652" y="518"/>
                  </a:cubicBezTo>
                  <a:close/>
                  <a:moveTo>
                    <a:pt x="2651" y="1"/>
                  </a:moveTo>
                  <a:cubicBezTo>
                    <a:pt x="2286" y="1"/>
                    <a:pt x="1918" y="77"/>
                    <a:pt x="1572" y="234"/>
                  </a:cubicBezTo>
                  <a:cubicBezTo>
                    <a:pt x="607" y="670"/>
                    <a:pt x="1" y="1646"/>
                    <a:pt x="35" y="2703"/>
                  </a:cubicBezTo>
                  <a:cubicBezTo>
                    <a:pt x="70" y="3762"/>
                    <a:pt x="738" y="4695"/>
                    <a:pt x="1729" y="5069"/>
                  </a:cubicBezTo>
                  <a:cubicBezTo>
                    <a:pt x="2029" y="5182"/>
                    <a:pt x="2342" y="5237"/>
                    <a:pt x="2651" y="5237"/>
                  </a:cubicBezTo>
                  <a:cubicBezTo>
                    <a:pt x="3362" y="5237"/>
                    <a:pt x="4057" y="4948"/>
                    <a:pt x="4562" y="4410"/>
                  </a:cubicBezTo>
                  <a:cubicBezTo>
                    <a:pt x="5551" y="3355"/>
                    <a:pt x="5497" y="1697"/>
                    <a:pt x="4442" y="709"/>
                  </a:cubicBezTo>
                  <a:cubicBezTo>
                    <a:pt x="3946" y="244"/>
                    <a:pt x="3303" y="1"/>
                    <a:pt x="26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049;p58"/>
            <p:cNvSpPr/>
            <p:nvPr/>
          </p:nvSpPr>
          <p:spPr>
            <a:xfrm>
              <a:off x="4312505" y="2727927"/>
              <a:ext cx="67802" cy="64773"/>
            </a:xfrm>
            <a:custGeom>
              <a:avLst/>
              <a:gdLst/>
              <a:ahLst/>
              <a:cxnLst/>
              <a:rect l="l" t="t" r="r" b="b"/>
              <a:pathLst>
                <a:path w="3772" h="3602" extrusionOk="0">
                  <a:moveTo>
                    <a:pt x="368" y="1"/>
                  </a:moveTo>
                  <a:cubicBezTo>
                    <a:pt x="300" y="1"/>
                    <a:pt x="232" y="28"/>
                    <a:pt x="181" y="81"/>
                  </a:cubicBezTo>
                  <a:lnTo>
                    <a:pt x="97" y="173"/>
                  </a:lnTo>
                  <a:cubicBezTo>
                    <a:pt x="0" y="275"/>
                    <a:pt x="5" y="436"/>
                    <a:pt x="108" y="532"/>
                  </a:cubicBezTo>
                  <a:lnTo>
                    <a:pt x="1044" y="1409"/>
                  </a:lnTo>
                  <a:cubicBezTo>
                    <a:pt x="984" y="1572"/>
                    <a:pt x="1028" y="1756"/>
                    <a:pt x="1155" y="1875"/>
                  </a:cubicBezTo>
                  <a:lnTo>
                    <a:pt x="2758" y="3449"/>
                  </a:lnTo>
                  <a:cubicBezTo>
                    <a:pt x="2867" y="3551"/>
                    <a:pt x="3005" y="3602"/>
                    <a:pt x="3144" y="3602"/>
                  </a:cubicBezTo>
                  <a:cubicBezTo>
                    <a:pt x="3295" y="3602"/>
                    <a:pt x="3446" y="3542"/>
                    <a:pt x="3557" y="3423"/>
                  </a:cubicBezTo>
                  <a:cubicBezTo>
                    <a:pt x="3771" y="3195"/>
                    <a:pt x="3760" y="2836"/>
                    <a:pt x="3531" y="2623"/>
                  </a:cubicBezTo>
                  <a:lnTo>
                    <a:pt x="1930" y="1049"/>
                  </a:lnTo>
                  <a:cubicBezTo>
                    <a:pt x="1848" y="972"/>
                    <a:pt x="1742" y="931"/>
                    <a:pt x="1633" y="931"/>
                  </a:cubicBezTo>
                  <a:cubicBezTo>
                    <a:pt x="1585" y="931"/>
                    <a:pt x="1536" y="940"/>
                    <a:pt x="1488" y="956"/>
                  </a:cubicBezTo>
                  <a:lnTo>
                    <a:pt x="542" y="70"/>
                  </a:lnTo>
                  <a:cubicBezTo>
                    <a:pt x="493" y="24"/>
                    <a:pt x="430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050;p58"/>
            <p:cNvSpPr/>
            <p:nvPr/>
          </p:nvSpPr>
          <p:spPr>
            <a:xfrm>
              <a:off x="4630150" y="2934225"/>
              <a:ext cx="1317300" cy="679275"/>
            </a:xfrm>
            <a:custGeom>
              <a:avLst/>
              <a:gdLst/>
              <a:ahLst/>
              <a:cxnLst/>
              <a:rect l="l" t="t" r="r" b="b"/>
              <a:pathLst>
                <a:path w="52692" h="27171" extrusionOk="0">
                  <a:moveTo>
                    <a:pt x="19079" y="0"/>
                  </a:moveTo>
                  <a:cubicBezTo>
                    <a:pt x="19029" y="0"/>
                    <a:pt x="18980" y="2"/>
                    <a:pt x="18933" y="6"/>
                  </a:cubicBezTo>
                  <a:cubicBezTo>
                    <a:pt x="16882" y="163"/>
                    <a:pt x="1" y="2057"/>
                    <a:pt x="1" y="2057"/>
                  </a:cubicBezTo>
                  <a:lnTo>
                    <a:pt x="5522" y="23511"/>
                  </a:lnTo>
                  <a:lnTo>
                    <a:pt x="5533" y="23539"/>
                  </a:lnTo>
                  <a:cubicBezTo>
                    <a:pt x="5910" y="24482"/>
                    <a:pt x="6659" y="25222"/>
                    <a:pt x="7598" y="25609"/>
                  </a:cubicBezTo>
                  <a:cubicBezTo>
                    <a:pt x="8324" y="25907"/>
                    <a:pt x="9291" y="25839"/>
                    <a:pt x="10412" y="26471"/>
                  </a:cubicBezTo>
                  <a:cubicBezTo>
                    <a:pt x="11396" y="27025"/>
                    <a:pt x="12955" y="27171"/>
                    <a:pt x="14762" y="27171"/>
                  </a:cubicBezTo>
                  <a:cubicBezTo>
                    <a:pt x="16776" y="27171"/>
                    <a:pt x="19099" y="26989"/>
                    <a:pt x="21278" y="26989"/>
                  </a:cubicBezTo>
                  <a:cubicBezTo>
                    <a:pt x="22160" y="26989"/>
                    <a:pt x="23017" y="27019"/>
                    <a:pt x="23822" y="27102"/>
                  </a:cubicBezTo>
                  <a:cubicBezTo>
                    <a:pt x="24026" y="27123"/>
                    <a:pt x="24234" y="27133"/>
                    <a:pt x="24445" y="27133"/>
                  </a:cubicBezTo>
                  <a:cubicBezTo>
                    <a:pt x="28935" y="27133"/>
                    <a:pt x="34549" y="22527"/>
                    <a:pt x="34549" y="22527"/>
                  </a:cubicBezTo>
                  <a:lnTo>
                    <a:pt x="52691" y="23512"/>
                  </a:lnTo>
                  <a:lnTo>
                    <a:pt x="52691" y="5527"/>
                  </a:lnTo>
                  <a:cubicBezTo>
                    <a:pt x="52691" y="5527"/>
                    <a:pt x="47959" y="5724"/>
                    <a:pt x="42713" y="5724"/>
                  </a:cubicBezTo>
                  <a:cubicBezTo>
                    <a:pt x="37468" y="5724"/>
                    <a:pt x="31710" y="5527"/>
                    <a:pt x="29659" y="4738"/>
                  </a:cubicBezTo>
                  <a:cubicBezTo>
                    <a:pt x="25654" y="3197"/>
                    <a:pt x="21195" y="0"/>
                    <a:pt x="19079" y="0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051;p58"/>
            <p:cNvSpPr/>
            <p:nvPr/>
          </p:nvSpPr>
          <p:spPr>
            <a:xfrm>
              <a:off x="4201600" y="1705225"/>
              <a:ext cx="1004775" cy="952725"/>
            </a:xfrm>
            <a:custGeom>
              <a:avLst/>
              <a:gdLst/>
              <a:ahLst/>
              <a:cxnLst/>
              <a:rect l="l" t="t" r="r" b="b"/>
              <a:pathLst>
                <a:path w="40191" h="38109" extrusionOk="0">
                  <a:moveTo>
                    <a:pt x="20115" y="3763"/>
                  </a:moveTo>
                  <a:cubicBezTo>
                    <a:pt x="27805" y="3763"/>
                    <a:pt x="34426" y="9548"/>
                    <a:pt x="35293" y="17369"/>
                  </a:cubicBezTo>
                  <a:cubicBezTo>
                    <a:pt x="36222" y="25762"/>
                    <a:pt x="30173" y="33321"/>
                    <a:pt x="21780" y="34250"/>
                  </a:cubicBezTo>
                  <a:cubicBezTo>
                    <a:pt x="21208" y="34314"/>
                    <a:pt x="20639" y="34345"/>
                    <a:pt x="20077" y="34345"/>
                  </a:cubicBezTo>
                  <a:cubicBezTo>
                    <a:pt x="12387" y="34345"/>
                    <a:pt x="5765" y="28558"/>
                    <a:pt x="4899" y="20737"/>
                  </a:cubicBezTo>
                  <a:cubicBezTo>
                    <a:pt x="3970" y="12344"/>
                    <a:pt x="10019" y="4786"/>
                    <a:pt x="18412" y="3857"/>
                  </a:cubicBezTo>
                  <a:cubicBezTo>
                    <a:pt x="18984" y="3794"/>
                    <a:pt x="19553" y="3763"/>
                    <a:pt x="20115" y="3763"/>
                  </a:cubicBezTo>
                  <a:close/>
                  <a:moveTo>
                    <a:pt x="20120" y="0"/>
                  </a:moveTo>
                  <a:cubicBezTo>
                    <a:pt x="19419" y="0"/>
                    <a:pt x="18711" y="39"/>
                    <a:pt x="17998" y="118"/>
                  </a:cubicBezTo>
                  <a:cubicBezTo>
                    <a:pt x="7540" y="1276"/>
                    <a:pt x="0" y="10693"/>
                    <a:pt x="1159" y="21152"/>
                  </a:cubicBezTo>
                  <a:cubicBezTo>
                    <a:pt x="2240" y="30898"/>
                    <a:pt x="10491" y="38108"/>
                    <a:pt x="20074" y="38108"/>
                  </a:cubicBezTo>
                  <a:cubicBezTo>
                    <a:pt x="20774" y="38108"/>
                    <a:pt x="21481" y="38070"/>
                    <a:pt x="22194" y="37991"/>
                  </a:cubicBezTo>
                  <a:cubicBezTo>
                    <a:pt x="32652" y="36832"/>
                    <a:pt x="40190" y="27415"/>
                    <a:pt x="39032" y="16955"/>
                  </a:cubicBezTo>
                  <a:cubicBezTo>
                    <a:pt x="37952" y="7210"/>
                    <a:pt x="29702" y="0"/>
                    <a:pt x="20120" y="0"/>
                  </a:cubicBezTo>
                  <a:close/>
                </a:path>
              </a:pathLst>
            </a:custGeom>
            <a:solidFill>
              <a:srgbClr val="FFFFFF"/>
            </a:solidFill>
            <a:ln w="161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052;p58"/>
            <p:cNvSpPr/>
            <p:nvPr/>
          </p:nvSpPr>
          <p:spPr>
            <a:xfrm>
              <a:off x="4198600" y="1678075"/>
              <a:ext cx="1004775" cy="952700"/>
            </a:xfrm>
            <a:custGeom>
              <a:avLst/>
              <a:gdLst/>
              <a:ahLst/>
              <a:cxnLst/>
              <a:rect l="l" t="t" r="r" b="b"/>
              <a:pathLst>
                <a:path w="40191" h="38108" extrusionOk="0">
                  <a:moveTo>
                    <a:pt x="20116" y="3763"/>
                  </a:moveTo>
                  <a:cubicBezTo>
                    <a:pt x="27805" y="3763"/>
                    <a:pt x="34427" y="9550"/>
                    <a:pt x="35293" y="17371"/>
                  </a:cubicBezTo>
                  <a:cubicBezTo>
                    <a:pt x="36223" y="25764"/>
                    <a:pt x="30172" y="33322"/>
                    <a:pt x="21779" y="34251"/>
                  </a:cubicBezTo>
                  <a:cubicBezTo>
                    <a:pt x="21207" y="34314"/>
                    <a:pt x="20638" y="34345"/>
                    <a:pt x="20076" y="34345"/>
                  </a:cubicBezTo>
                  <a:cubicBezTo>
                    <a:pt x="12386" y="34345"/>
                    <a:pt x="5765" y="28559"/>
                    <a:pt x="4899" y="20738"/>
                  </a:cubicBezTo>
                  <a:cubicBezTo>
                    <a:pt x="3969" y="12344"/>
                    <a:pt x="10018" y="4787"/>
                    <a:pt x="18413" y="3857"/>
                  </a:cubicBezTo>
                  <a:cubicBezTo>
                    <a:pt x="18985" y="3794"/>
                    <a:pt x="19553" y="3763"/>
                    <a:pt x="20116" y="3763"/>
                  </a:cubicBezTo>
                  <a:close/>
                  <a:moveTo>
                    <a:pt x="20120" y="0"/>
                  </a:moveTo>
                  <a:cubicBezTo>
                    <a:pt x="19419" y="0"/>
                    <a:pt x="18710" y="39"/>
                    <a:pt x="17998" y="118"/>
                  </a:cubicBezTo>
                  <a:cubicBezTo>
                    <a:pt x="7540" y="1277"/>
                    <a:pt x="1" y="10694"/>
                    <a:pt x="1160" y="21152"/>
                  </a:cubicBezTo>
                  <a:cubicBezTo>
                    <a:pt x="2239" y="30896"/>
                    <a:pt x="10489" y="38107"/>
                    <a:pt x="20072" y="38107"/>
                  </a:cubicBezTo>
                  <a:cubicBezTo>
                    <a:pt x="20773" y="38107"/>
                    <a:pt x="21481" y="38069"/>
                    <a:pt x="22194" y="37990"/>
                  </a:cubicBezTo>
                  <a:cubicBezTo>
                    <a:pt x="32652" y="36831"/>
                    <a:pt x="40191" y="27414"/>
                    <a:pt x="39032" y="16956"/>
                  </a:cubicBezTo>
                  <a:cubicBezTo>
                    <a:pt x="37952" y="7211"/>
                    <a:pt x="29701" y="0"/>
                    <a:pt x="2012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053;p58"/>
            <p:cNvSpPr/>
            <p:nvPr/>
          </p:nvSpPr>
          <p:spPr>
            <a:xfrm>
              <a:off x="4702675" y="2636475"/>
              <a:ext cx="156800" cy="425250"/>
            </a:xfrm>
            <a:custGeom>
              <a:avLst/>
              <a:gdLst/>
              <a:ahLst/>
              <a:cxnLst/>
              <a:rect l="l" t="t" r="r" b="b"/>
              <a:pathLst>
                <a:path w="6272" h="17010" extrusionOk="0">
                  <a:moveTo>
                    <a:pt x="2856" y="1"/>
                  </a:moveTo>
                  <a:cubicBezTo>
                    <a:pt x="2788" y="1"/>
                    <a:pt x="2719" y="5"/>
                    <a:pt x="2649" y="12"/>
                  </a:cubicBezTo>
                  <a:lnTo>
                    <a:pt x="1754" y="111"/>
                  </a:lnTo>
                  <a:cubicBezTo>
                    <a:pt x="736" y="224"/>
                    <a:pt x="1" y="1142"/>
                    <a:pt x="114" y="2159"/>
                  </a:cubicBezTo>
                  <a:lnTo>
                    <a:pt x="1576" y="15358"/>
                  </a:lnTo>
                  <a:cubicBezTo>
                    <a:pt x="1680" y="16306"/>
                    <a:pt x="2484" y="17009"/>
                    <a:pt x="3416" y="17009"/>
                  </a:cubicBezTo>
                  <a:cubicBezTo>
                    <a:pt x="3485" y="17009"/>
                    <a:pt x="3554" y="17005"/>
                    <a:pt x="3623" y="16998"/>
                  </a:cubicBezTo>
                  <a:lnTo>
                    <a:pt x="4520" y="16899"/>
                  </a:lnTo>
                  <a:cubicBezTo>
                    <a:pt x="5538" y="16786"/>
                    <a:pt x="6271" y="15868"/>
                    <a:pt x="6160" y="14851"/>
                  </a:cubicBezTo>
                  <a:lnTo>
                    <a:pt x="4697" y="1652"/>
                  </a:lnTo>
                  <a:cubicBezTo>
                    <a:pt x="4592" y="703"/>
                    <a:pt x="3789" y="1"/>
                    <a:pt x="285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054;p58"/>
            <p:cNvSpPr/>
            <p:nvPr/>
          </p:nvSpPr>
          <p:spPr>
            <a:xfrm>
              <a:off x="4686750" y="2906600"/>
              <a:ext cx="288050" cy="836150"/>
            </a:xfrm>
            <a:custGeom>
              <a:avLst/>
              <a:gdLst/>
              <a:ahLst/>
              <a:cxnLst/>
              <a:rect l="l" t="t" r="r" b="b"/>
              <a:pathLst>
                <a:path w="11522" h="33446" extrusionOk="0">
                  <a:moveTo>
                    <a:pt x="5236" y="0"/>
                  </a:moveTo>
                  <a:cubicBezTo>
                    <a:pt x="5119" y="0"/>
                    <a:pt x="5002" y="7"/>
                    <a:pt x="4883" y="20"/>
                  </a:cubicBezTo>
                  <a:lnTo>
                    <a:pt x="2994" y="229"/>
                  </a:lnTo>
                  <a:cubicBezTo>
                    <a:pt x="1255" y="422"/>
                    <a:pt x="1" y="1988"/>
                    <a:pt x="193" y="3727"/>
                  </a:cubicBezTo>
                  <a:lnTo>
                    <a:pt x="3087" y="29839"/>
                  </a:lnTo>
                  <a:cubicBezTo>
                    <a:pt x="3317" y="31912"/>
                    <a:pt x="5072" y="33445"/>
                    <a:pt x="7109" y="33445"/>
                  </a:cubicBezTo>
                  <a:cubicBezTo>
                    <a:pt x="7259" y="33445"/>
                    <a:pt x="7409" y="33437"/>
                    <a:pt x="7561" y="33420"/>
                  </a:cubicBezTo>
                  <a:lnTo>
                    <a:pt x="7692" y="33406"/>
                  </a:lnTo>
                  <a:cubicBezTo>
                    <a:pt x="9916" y="33159"/>
                    <a:pt x="11521" y="31156"/>
                    <a:pt x="11274" y="28932"/>
                  </a:cubicBezTo>
                  <a:lnTo>
                    <a:pt x="8381" y="2821"/>
                  </a:lnTo>
                  <a:cubicBezTo>
                    <a:pt x="8201" y="1200"/>
                    <a:pt x="6829" y="0"/>
                    <a:pt x="523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055;p58"/>
            <p:cNvSpPr/>
            <p:nvPr/>
          </p:nvSpPr>
          <p:spPr>
            <a:xfrm>
              <a:off x="4685350" y="3456200"/>
              <a:ext cx="307875" cy="131950"/>
            </a:xfrm>
            <a:custGeom>
              <a:avLst/>
              <a:gdLst/>
              <a:ahLst/>
              <a:cxnLst/>
              <a:rect l="l" t="t" r="r" b="b"/>
              <a:pathLst>
                <a:path w="12315" h="5278" extrusionOk="0">
                  <a:moveTo>
                    <a:pt x="5855" y="0"/>
                  </a:moveTo>
                  <a:cubicBezTo>
                    <a:pt x="5855" y="0"/>
                    <a:pt x="1286" y="173"/>
                    <a:pt x="642" y="960"/>
                  </a:cubicBezTo>
                  <a:cubicBezTo>
                    <a:pt x="0" y="1748"/>
                    <a:pt x="116" y="4504"/>
                    <a:pt x="1358" y="4832"/>
                  </a:cubicBezTo>
                  <a:cubicBezTo>
                    <a:pt x="2576" y="5153"/>
                    <a:pt x="4325" y="5277"/>
                    <a:pt x="6028" y="5277"/>
                  </a:cubicBezTo>
                  <a:cubicBezTo>
                    <a:pt x="8744" y="5277"/>
                    <a:pt x="11347" y="4960"/>
                    <a:pt x="11508" y="4613"/>
                  </a:cubicBezTo>
                  <a:cubicBezTo>
                    <a:pt x="11767" y="4048"/>
                    <a:pt x="12315" y="760"/>
                    <a:pt x="10923" y="401"/>
                  </a:cubicBezTo>
                  <a:cubicBezTo>
                    <a:pt x="9533" y="44"/>
                    <a:pt x="5855" y="0"/>
                    <a:pt x="5855" y="0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56;p58"/>
            <p:cNvSpPr/>
            <p:nvPr/>
          </p:nvSpPr>
          <p:spPr>
            <a:xfrm>
              <a:off x="4620325" y="3296375"/>
              <a:ext cx="363775" cy="167625"/>
            </a:xfrm>
            <a:custGeom>
              <a:avLst/>
              <a:gdLst/>
              <a:ahLst/>
              <a:cxnLst/>
              <a:rect l="l" t="t" r="r" b="b"/>
              <a:pathLst>
                <a:path w="14551" h="6705" extrusionOk="0">
                  <a:moveTo>
                    <a:pt x="5987" y="1"/>
                  </a:moveTo>
                  <a:cubicBezTo>
                    <a:pt x="4374" y="1"/>
                    <a:pt x="1577" y="101"/>
                    <a:pt x="992" y="774"/>
                  </a:cubicBezTo>
                  <a:cubicBezTo>
                    <a:pt x="161" y="1734"/>
                    <a:pt x="0" y="5314"/>
                    <a:pt x="1405" y="5852"/>
                  </a:cubicBezTo>
                  <a:cubicBezTo>
                    <a:pt x="3025" y="6475"/>
                    <a:pt x="5561" y="6705"/>
                    <a:pt x="7885" y="6705"/>
                  </a:cubicBezTo>
                  <a:cubicBezTo>
                    <a:pt x="10693" y="6705"/>
                    <a:pt x="13190" y="6369"/>
                    <a:pt x="13389" y="5982"/>
                  </a:cubicBezTo>
                  <a:cubicBezTo>
                    <a:pt x="13752" y="5275"/>
                    <a:pt x="14551" y="1604"/>
                    <a:pt x="12977" y="1011"/>
                  </a:cubicBezTo>
                  <a:cubicBezTo>
                    <a:pt x="11401" y="418"/>
                    <a:pt x="7141" y="19"/>
                    <a:pt x="7141" y="19"/>
                  </a:cubicBezTo>
                  <a:cubicBezTo>
                    <a:pt x="7141" y="19"/>
                    <a:pt x="6670" y="1"/>
                    <a:pt x="5987" y="1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057;p58"/>
            <p:cNvSpPr/>
            <p:nvPr/>
          </p:nvSpPr>
          <p:spPr>
            <a:xfrm>
              <a:off x="4588625" y="3116275"/>
              <a:ext cx="388900" cy="186675"/>
            </a:xfrm>
            <a:custGeom>
              <a:avLst/>
              <a:gdLst/>
              <a:ahLst/>
              <a:cxnLst/>
              <a:rect l="l" t="t" r="r" b="b"/>
              <a:pathLst>
                <a:path w="15556" h="7467" extrusionOk="0">
                  <a:moveTo>
                    <a:pt x="6400" y="0"/>
                  </a:moveTo>
                  <a:cubicBezTo>
                    <a:pt x="4676" y="0"/>
                    <a:pt x="1685" y="108"/>
                    <a:pt x="1061" y="828"/>
                  </a:cubicBezTo>
                  <a:cubicBezTo>
                    <a:pt x="172" y="1853"/>
                    <a:pt x="0" y="5680"/>
                    <a:pt x="1501" y="6257"/>
                  </a:cubicBezTo>
                  <a:cubicBezTo>
                    <a:pt x="3724" y="7111"/>
                    <a:pt x="7493" y="7467"/>
                    <a:pt x="10336" y="7467"/>
                  </a:cubicBezTo>
                  <a:cubicBezTo>
                    <a:pt x="12383" y="7467"/>
                    <a:pt x="13949" y="7282"/>
                    <a:pt x="14111" y="6966"/>
                  </a:cubicBezTo>
                  <a:cubicBezTo>
                    <a:pt x="14499" y="6210"/>
                    <a:pt x="15555" y="1713"/>
                    <a:pt x="13872" y="1081"/>
                  </a:cubicBezTo>
                  <a:cubicBezTo>
                    <a:pt x="12189" y="447"/>
                    <a:pt x="7634" y="20"/>
                    <a:pt x="7634" y="20"/>
                  </a:cubicBezTo>
                  <a:cubicBezTo>
                    <a:pt x="7634" y="20"/>
                    <a:pt x="7131" y="0"/>
                    <a:pt x="6400" y="0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058;p58"/>
            <p:cNvSpPr/>
            <p:nvPr/>
          </p:nvSpPr>
          <p:spPr>
            <a:xfrm>
              <a:off x="4505825" y="2947825"/>
              <a:ext cx="389900" cy="180975"/>
            </a:xfrm>
            <a:custGeom>
              <a:avLst/>
              <a:gdLst/>
              <a:ahLst/>
              <a:cxnLst/>
              <a:rect l="l" t="t" r="r" b="b"/>
              <a:pathLst>
                <a:path w="15596" h="7239" extrusionOk="0">
                  <a:moveTo>
                    <a:pt x="6440" y="0"/>
                  </a:moveTo>
                  <a:cubicBezTo>
                    <a:pt x="4716" y="0"/>
                    <a:pt x="1725" y="107"/>
                    <a:pt x="1101" y="828"/>
                  </a:cubicBezTo>
                  <a:cubicBezTo>
                    <a:pt x="213" y="1853"/>
                    <a:pt x="1" y="5795"/>
                    <a:pt x="1542" y="6256"/>
                  </a:cubicBezTo>
                  <a:cubicBezTo>
                    <a:pt x="2685" y="6599"/>
                    <a:pt x="8851" y="7239"/>
                    <a:pt x="12122" y="7239"/>
                  </a:cubicBezTo>
                  <a:cubicBezTo>
                    <a:pt x="13263" y="7239"/>
                    <a:pt x="14051" y="7161"/>
                    <a:pt x="14152" y="6966"/>
                  </a:cubicBezTo>
                  <a:cubicBezTo>
                    <a:pt x="14538" y="6210"/>
                    <a:pt x="15596" y="1714"/>
                    <a:pt x="13911" y="1081"/>
                  </a:cubicBezTo>
                  <a:cubicBezTo>
                    <a:pt x="12228" y="447"/>
                    <a:pt x="7673" y="19"/>
                    <a:pt x="7673" y="19"/>
                  </a:cubicBezTo>
                  <a:cubicBezTo>
                    <a:pt x="7673" y="19"/>
                    <a:pt x="7170" y="0"/>
                    <a:pt x="6440" y="0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059;p58"/>
            <p:cNvSpPr/>
            <p:nvPr/>
          </p:nvSpPr>
          <p:spPr>
            <a:xfrm>
              <a:off x="4685725" y="2897100"/>
              <a:ext cx="518275" cy="524050"/>
            </a:xfrm>
            <a:custGeom>
              <a:avLst/>
              <a:gdLst/>
              <a:ahLst/>
              <a:cxnLst/>
              <a:rect l="l" t="t" r="r" b="b"/>
              <a:pathLst>
                <a:path w="20731" h="20962" extrusionOk="0">
                  <a:moveTo>
                    <a:pt x="4367" y="0"/>
                  </a:moveTo>
                  <a:cubicBezTo>
                    <a:pt x="1686" y="433"/>
                    <a:pt x="0" y="2222"/>
                    <a:pt x="144" y="3227"/>
                  </a:cubicBezTo>
                  <a:cubicBezTo>
                    <a:pt x="302" y="4330"/>
                    <a:pt x="2669" y="11903"/>
                    <a:pt x="3142" y="13797"/>
                  </a:cubicBezTo>
                  <a:cubicBezTo>
                    <a:pt x="3484" y="15164"/>
                    <a:pt x="3908" y="15461"/>
                    <a:pt x="4652" y="15461"/>
                  </a:cubicBezTo>
                  <a:cubicBezTo>
                    <a:pt x="4938" y="15461"/>
                    <a:pt x="5271" y="15417"/>
                    <a:pt x="5666" y="15373"/>
                  </a:cubicBezTo>
                  <a:cubicBezTo>
                    <a:pt x="7087" y="15216"/>
                    <a:pt x="8821" y="14111"/>
                    <a:pt x="8821" y="12061"/>
                  </a:cubicBezTo>
                  <a:cubicBezTo>
                    <a:pt x="8821" y="10010"/>
                    <a:pt x="8191" y="7487"/>
                    <a:pt x="8191" y="7486"/>
                  </a:cubicBezTo>
                  <a:lnTo>
                    <a:pt x="8191" y="7486"/>
                  </a:lnTo>
                  <a:cubicBezTo>
                    <a:pt x="8191" y="7486"/>
                    <a:pt x="9610" y="8590"/>
                    <a:pt x="10714" y="8905"/>
                  </a:cubicBezTo>
                  <a:lnTo>
                    <a:pt x="11818" y="9221"/>
                  </a:lnTo>
                  <a:cubicBezTo>
                    <a:pt x="11818" y="9221"/>
                    <a:pt x="11660" y="16478"/>
                    <a:pt x="16235" y="19633"/>
                  </a:cubicBezTo>
                  <a:cubicBezTo>
                    <a:pt x="17152" y="20265"/>
                    <a:pt x="18126" y="20688"/>
                    <a:pt x="19096" y="20961"/>
                  </a:cubicBezTo>
                  <a:lnTo>
                    <a:pt x="20730" y="2967"/>
                  </a:lnTo>
                  <a:cubicBezTo>
                    <a:pt x="19025" y="1840"/>
                    <a:pt x="17401" y="1491"/>
                    <a:pt x="16710" y="1491"/>
                  </a:cubicBezTo>
                  <a:cubicBezTo>
                    <a:pt x="12558" y="1491"/>
                    <a:pt x="8491" y="340"/>
                    <a:pt x="43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060;p58"/>
            <p:cNvSpPr/>
            <p:nvPr/>
          </p:nvSpPr>
          <p:spPr>
            <a:xfrm>
              <a:off x="4685725" y="2897100"/>
              <a:ext cx="518275" cy="524050"/>
            </a:xfrm>
            <a:custGeom>
              <a:avLst/>
              <a:gdLst/>
              <a:ahLst/>
              <a:cxnLst/>
              <a:rect l="l" t="t" r="r" b="b"/>
              <a:pathLst>
                <a:path w="20731" h="20962" fill="none" extrusionOk="0">
                  <a:moveTo>
                    <a:pt x="19096" y="20961"/>
                  </a:moveTo>
                  <a:cubicBezTo>
                    <a:pt x="18126" y="20688"/>
                    <a:pt x="17152" y="20265"/>
                    <a:pt x="16235" y="19633"/>
                  </a:cubicBezTo>
                  <a:cubicBezTo>
                    <a:pt x="11660" y="16478"/>
                    <a:pt x="11818" y="9221"/>
                    <a:pt x="11818" y="9221"/>
                  </a:cubicBezTo>
                  <a:lnTo>
                    <a:pt x="10714" y="8905"/>
                  </a:lnTo>
                  <a:cubicBezTo>
                    <a:pt x="9610" y="8590"/>
                    <a:pt x="8191" y="7486"/>
                    <a:pt x="8191" y="7486"/>
                  </a:cubicBezTo>
                  <a:cubicBezTo>
                    <a:pt x="8191" y="7486"/>
                    <a:pt x="8821" y="10010"/>
                    <a:pt x="8821" y="12061"/>
                  </a:cubicBezTo>
                  <a:cubicBezTo>
                    <a:pt x="8821" y="14111"/>
                    <a:pt x="7087" y="15216"/>
                    <a:pt x="5666" y="15373"/>
                  </a:cubicBezTo>
                  <a:cubicBezTo>
                    <a:pt x="4246" y="15531"/>
                    <a:pt x="3615" y="15689"/>
                    <a:pt x="3142" y="13797"/>
                  </a:cubicBezTo>
                  <a:cubicBezTo>
                    <a:pt x="2669" y="11903"/>
                    <a:pt x="302" y="4330"/>
                    <a:pt x="144" y="3227"/>
                  </a:cubicBezTo>
                  <a:cubicBezTo>
                    <a:pt x="0" y="2222"/>
                    <a:pt x="1686" y="433"/>
                    <a:pt x="4367" y="0"/>
                  </a:cubicBezTo>
                  <a:cubicBezTo>
                    <a:pt x="8491" y="340"/>
                    <a:pt x="12558" y="1491"/>
                    <a:pt x="16710" y="1491"/>
                  </a:cubicBezTo>
                  <a:cubicBezTo>
                    <a:pt x="17401" y="1491"/>
                    <a:pt x="19025" y="1840"/>
                    <a:pt x="20730" y="2967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061;p58"/>
            <p:cNvSpPr/>
            <p:nvPr/>
          </p:nvSpPr>
          <p:spPr>
            <a:xfrm>
              <a:off x="5234225" y="3430950"/>
              <a:ext cx="37575" cy="950"/>
            </a:xfrm>
            <a:custGeom>
              <a:avLst/>
              <a:gdLst/>
              <a:ahLst/>
              <a:cxnLst/>
              <a:rect l="l" t="t" r="r" b="b"/>
              <a:pathLst>
                <a:path w="1503" h="38" extrusionOk="0">
                  <a:moveTo>
                    <a:pt x="1503" y="0"/>
                  </a:moveTo>
                  <a:lnTo>
                    <a:pt x="0" y="30"/>
                  </a:lnTo>
                  <a:cubicBezTo>
                    <a:pt x="157" y="35"/>
                    <a:pt x="313" y="38"/>
                    <a:pt x="469" y="38"/>
                  </a:cubicBezTo>
                  <a:cubicBezTo>
                    <a:pt x="814" y="38"/>
                    <a:pt x="1159" y="25"/>
                    <a:pt x="15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062;p58"/>
            <p:cNvSpPr/>
            <p:nvPr/>
          </p:nvSpPr>
          <p:spPr>
            <a:xfrm>
              <a:off x="5234225" y="3430950"/>
              <a:ext cx="37575" cy="1175"/>
            </a:xfrm>
            <a:custGeom>
              <a:avLst/>
              <a:gdLst/>
              <a:ahLst/>
              <a:cxnLst/>
              <a:rect l="l" t="t" r="r" b="b"/>
              <a:pathLst>
                <a:path w="1503" h="47" fill="none" extrusionOk="0">
                  <a:moveTo>
                    <a:pt x="1503" y="0"/>
                  </a:moveTo>
                  <a:cubicBezTo>
                    <a:pt x="1003" y="36"/>
                    <a:pt x="502" y="47"/>
                    <a:pt x="0" y="30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063;p58"/>
            <p:cNvSpPr/>
            <p:nvPr/>
          </p:nvSpPr>
          <p:spPr>
            <a:xfrm>
              <a:off x="5271775" y="3415500"/>
              <a:ext cx="84100" cy="15475"/>
            </a:xfrm>
            <a:custGeom>
              <a:avLst/>
              <a:gdLst/>
              <a:ahLst/>
              <a:cxnLst/>
              <a:rect l="l" t="t" r="r" b="b"/>
              <a:pathLst>
                <a:path w="3364" h="619" extrusionOk="0">
                  <a:moveTo>
                    <a:pt x="3363" y="0"/>
                  </a:moveTo>
                  <a:lnTo>
                    <a:pt x="1" y="618"/>
                  </a:lnTo>
                  <a:cubicBezTo>
                    <a:pt x="1964" y="480"/>
                    <a:pt x="3363" y="0"/>
                    <a:pt x="33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064;p58"/>
            <p:cNvSpPr/>
            <p:nvPr/>
          </p:nvSpPr>
          <p:spPr>
            <a:xfrm>
              <a:off x="5271775" y="3415500"/>
              <a:ext cx="84100" cy="15475"/>
            </a:xfrm>
            <a:custGeom>
              <a:avLst/>
              <a:gdLst/>
              <a:ahLst/>
              <a:cxnLst/>
              <a:rect l="l" t="t" r="r" b="b"/>
              <a:pathLst>
                <a:path w="3364" h="619" fill="none" extrusionOk="0">
                  <a:moveTo>
                    <a:pt x="3363" y="0"/>
                  </a:moveTo>
                  <a:cubicBezTo>
                    <a:pt x="3363" y="0"/>
                    <a:pt x="1964" y="480"/>
                    <a:pt x="1" y="618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065;p58"/>
            <p:cNvSpPr/>
            <p:nvPr/>
          </p:nvSpPr>
          <p:spPr>
            <a:xfrm>
              <a:off x="5497825" y="3364225"/>
              <a:ext cx="142000" cy="25"/>
            </a:xfrm>
            <a:custGeom>
              <a:avLst/>
              <a:gdLst/>
              <a:ahLst/>
              <a:cxnLst/>
              <a:rect l="l" t="t" r="r" b="b"/>
              <a:pathLst>
                <a:path w="5680" h="1" extrusionOk="0">
                  <a:moveTo>
                    <a:pt x="0" y="1"/>
                  </a:moveTo>
                  <a:lnTo>
                    <a:pt x="568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066;p58"/>
            <p:cNvSpPr/>
            <p:nvPr/>
          </p:nvSpPr>
          <p:spPr>
            <a:xfrm>
              <a:off x="5497825" y="3364225"/>
              <a:ext cx="142000" cy="25"/>
            </a:xfrm>
            <a:custGeom>
              <a:avLst/>
              <a:gdLst/>
              <a:ahLst/>
              <a:cxnLst/>
              <a:rect l="l" t="t" r="r" b="b"/>
              <a:pathLst>
                <a:path w="5680" h="1" fill="none" extrusionOk="0">
                  <a:moveTo>
                    <a:pt x="0" y="1"/>
                  </a:moveTo>
                  <a:lnTo>
                    <a:pt x="5680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067;p58"/>
            <p:cNvSpPr/>
            <p:nvPr/>
          </p:nvSpPr>
          <p:spPr>
            <a:xfrm>
              <a:off x="5509650" y="3403675"/>
              <a:ext cx="59200" cy="25"/>
            </a:xfrm>
            <a:custGeom>
              <a:avLst/>
              <a:gdLst/>
              <a:ahLst/>
              <a:cxnLst/>
              <a:rect l="l" t="t" r="r" b="b"/>
              <a:pathLst>
                <a:path w="2368" h="1" extrusionOk="0">
                  <a:moveTo>
                    <a:pt x="0" y="1"/>
                  </a:moveTo>
                  <a:lnTo>
                    <a:pt x="2367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068;p58"/>
            <p:cNvSpPr/>
            <p:nvPr/>
          </p:nvSpPr>
          <p:spPr>
            <a:xfrm>
              <a:off x="5509650" y="3403675"/>
              <a:ext cx="59200" cy="25"/>
            </a:xfrm>
            <a:custGeom>
              <a:avLst/>
              <a:gdLst/>
              <a:ahLst/>
              <a:cxnLst/>
              <a:rect l="l" t="t" r="r" b="b"/>
              <a:pathLst>
                <a:path w="2368" h="1" fill="none" extrusionOk="0">
                  <a:moveTo>
                    <a:pt x="0" y="1"/>
                  </a:moveTo>
                  <a:lnTo>
                    <a:pt x="2367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069;p58"/>
            <p:cNvSpPr/>
            <p:nvPr/>
          </p:nvSpPr>
          <p:spPr>
            <a:xfrm>
              <a:off x="4981150" y="3080775"/>
              <a:ext cx="129900" cy="46825"/>
            </a:xfrm>
            <a:custGeom>
              <a:avLst/>
              <a:gdLst/>
              <a:ahLst/>
              <a:cxnLst/>
              <a:rect l="l" t="t" r="r" b="b"/>
              <a:pathLst>
                <a:path w="5196" h="1873" fill="none" extrusionOk="0">
                  <a:moveTo>
                    <a:pt x="1" y="1873"/>
                  </a:moveTo>
                  <a:cubicBezTo>
                    <a:pt x="1" y="1873"/>
                    <a:pt x="3137" y="1860"/>
                    <a:pt x="5196" y="0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070;p58"/>
            <p:cNvSpPr/>
            <p:nvPr/>
          </p:nvSpPr>
          <p:spPr>
            <a:xfrm>
              <a:off x="4875375" y="3016100"/>
              <a:ext cx="13300" cy="63050"/>
            </a:xfrm>
            <a:custGeom>
              <a:avLst/>
              <a:gdLst/>
              <a:ahLst/>
              <a:cxnLst/>
              <a:rect l="l" t="t" r="r" b="b"/>
              <a:pathLst>
                <a:path w="532" h="2522" fill="none" extrusionOk="0">
                  <a:moveTo>
                    <a:pt x="531" y="2522"/>
                  </a:moveTo>
                  <a:cubicBezTo>
                    <a:pt x="531" y="2522"/>
                    <a:pt x="464" y="1526"/>
                    <a:pt x="1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071;p58"/>
            <p:cNvSpPr/>
            <p:nvPr/>
          </p:nvSpPr>
          <p:spPr>
            <a:xfrm>
              <a:off x="4749225" y="3128925"/>
              <a:ext cx="119525" cy="139450"/>
            </a:xfrm>
            <a:custGeom>
              <a:avLst/>
              <a:gdLst/>
              <a:ahLst/>
              <a:cxnLst/>
              <a:rect l="l" t="t" r="r" b="b"/>
              <a:pathLst>
                <a:path w="4781" h="5578" fill="none" extrusionOk="0">
                  <a:moveTo>
                    <a:pt x="598" y="3718"/>
                  </a:moveTo>
                  <a:cubicBezTo>
                    <a:pt x="598" y="3718"/>
                    <a:pt x="1" y="2059"/>
                    <a:pt x="731" y="1462"/>
                  </a:cubicBezTo>
                  <a:cubicBezTo>
                    <a:pt x="1462" y="864"/>
                    <a:pt x="3386" y="1"/>
                    <a:pt x="3718" y="665"/>
                  </a:cubicBezTo>
                  <a:cubicBezTo>
                    <a:pt x="4051" y="1328"/>
                    <a:pt x="4781" y="4382"/>
                    <a:pt x="4581" y="4980"/>
                  </a:cubicBezTo>
                  <a:lnTo>
                    <a:pt x="4382" y="5577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072;p58"/>
            <p:cNvSpPr/>
            <p:nvPr/>
          </p:nvSpPr>
          <p:spPr>
            <a:xfrm>
              <a:off x="5583525" y="3056725"/>
              <a:ext cx="1359300" cy="668225"/>
            </a:xfrm>
            <a:custGeom>
              <a:avLst/>
              <a:gdLst/>
              <a:ahLst/>
              <a:cxnLst/>
              <a:rect l="l" t="t" r="r" b="b"/>
              <a:pathLst>
                <a:path w="54372" h="26729" extrusionOk="0">
                  <a:moveTo>
                    <a:pt x="1" y="0"/>
                  </a:moveTo>
                  <a:lnTo>
                    <a:pt x="1" y="26729"/>
                  </a:lnTo>
                  <a:lnTo>
                    <a:pt x="54372" y="26729"/>
                  </a:lnTo>
                  <a:lnTo>
                    <a:pt x="5437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073;p58"/>
            <p:cNvSpPr/>
            <p:nvPr/>
          </p:nvSpPr>
          <p:spPr>
            <a:xfrm>
              <a:off x="5583525" y="3056725"/>
              <a:ext cx="1359300" cy="668225"/>
            </a:xfrm>
            <a:custGeom>
              <a:avLst/>
              <a:gdLst/>
              <a:ahLst/>
              <a:cxnLst/>
              <a:rect l="l" t="t" r="r" b="b"/>
              <a:pathLst>
                <a:path w="54372" h="26729" fill="none" extrusionOk="0">
                  <a:moveTo>
                    <a:pt x="54372" y="26729"/>
                  </a:moveTo>
                  <a:lnTo>
                    <a:pt x="1" y="26729"/>
                  </a:lnTo>
                  <a:lnTo>
                    <a:pt x="1" y="0"/>
                  </a:lnTo>
                  <a:lnTo>
                    <a:pt x="54372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074;p58"/>
            <p:cNvSpPr/>
            <p:nvPr/>
          </p:nvSpPr>
          <p:spPr>
            <a:xfrm>
              <a:off x="5652700" y="3619125"/>
              <a:ext cx="61075" cy="61050"/>
            </a:xfrm>
            <a:custGeom>
              <a:avLst/>
              <a:gdLst/>
              <a:ahLst/>
              <a:cxnLst/>
              <a:rect l="l" t="t" r="r" b="b"/>
              <a:pathLst>
                <a:path w="2443" h="2442" extrusionOk="0">
                  <a:moveTo>
                    <a:pt x="1222" y="0"/>
                  </a:moveTo>
                  <a:cubicBezTo>
                    <a:pt x="547" y="0"/>
                    <a:pt x="0" y="547"/>
                    <a:pt x="0" y="1221"/>
                  </a:cubicBezTo>
                  <a:cubicBezTo>
                    <a:pt x="0" y="1896"/>
                    <a:pt x="547" y="2442"/>
                    <a:pt x="1222" y="2442"/>
                  </a:cubicBezTo>
                  <a:cubicBezTo>
                    <a:pt x="1895" y="2442"/>
                    <a:pt x="2443" y="1896"/>
                    <a:pt x="2443" y="1221"/>
                  </a:cubicBezTo>
                  <a:cubicBezTo>
                    <a:pt x="2443" y="547"/>
                    <a:pt x="1895" y="0"/>
                    <a:pt x="122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075;p58"/>
            <p:cNvSpPr/>
            <p:nvPr/>
          </p:nvSpPr>
          <p:spPr>
            <a:xfrm>
              <a:off x="2930650" y="1241500"/>
              <a:ext cx="701075" cy="1317325"/>
            </a:xfrm>
            <a:custGeom>
              <a:avLst/>
              <a:gdLst/>
              <a:ahLst/>
              <a:cxnLst/>
              <a:rect l="l" t="t" r="r" b="b"/>
              <a:pathLst>
                <a:path w="28043" h="52693" extrusionOk="0">
                  <a:moveTo>
                    <a:pt x="5680" y="1"/>
                  </a:moveTo>
                  <a:cubicBezTo>
                    <a:pt x="5680" y="1"/>
                    <a:pt x="6469" y="18932"/>
                    <a:pt x="4891" y="23033"/>
                  </a:cubicBezTo>
                  <a:cubicBezTo>
                    <a:pt x="3313" y="27134"/>
                    <a:pt x="1" y="31710"/>
                    <a:pt x="159" y="33761"/>
                  </a:cubicBezTo>
                  <a:cubicBezTo>
                    <a:pt x="317" y="35812"/>
                    <a:pt x="2209" y="52693"/>
                    <a:pt x="2209" y="52693"/>
                  </a:cubicBezTo>
                  <a:lnTo>
                    <a:pt x="23664" y="47172"/>
                  </a:lnTo>
                  <a:lnTo>
                    <a:pt x="23692" y="47160"/>
                  </a:lnTo>
                  <a:cubicBezTo>
                    <a:pt x="24634" y="46782"/>
                    <a:pt x="25375" y="46034"/>
                    <a:pt x="25761" y="45095"/>
                  </a:cubicBezTo>
                  <a:cubicBezTo>
                    <a:pt x="26060" y="44368"/>
                    <a:pt x="25992" y="43402"/>
                    <a:pt x="26623" y="42280"/>
                  </a:cubicBezTo>
                  <a:cubicBezTo>
                    <a:pt x="28043" y="39756"/>
                    <a:pt x="26781" y="33446"/>
                    <a:pt x="27254" y="28870"/>
                  </a:cubicBezTo>
                  <a:cubicBezTo>
                    <a:pt x="27728" y="24295"/>
                    <a:pt x="22679" y="18143"/>
                    <a:pt x="22679" y="18143"/>
                  </a:cubicBezTo>
                  <a:lnTo>
                    <a:pt x="23664" y="1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076;p58"/>
            <p:cNvSpPr/>
            <p:nvPr/>
          </p:nvSpPr>
          <p:spPr>
            <a:xfrm>
              <a:off x="1679425" y="2008625"/>
              <a:ext cx="1004775" cy="952725"/>
            </a:xfrm>
            <a:custGeom>
              <a:avLst/>
              <a:gdLst/>
              <a:ahLst/>
              <a:cxnLst/>
              <a:rect l="l" t="t" r="r" b="b"/>
              <a:pathLst>
                <a:path w="40191" h="38109" extrusionOk="0">
                  <a:moveTo>
                    <a:pt x="20114" y="3763"/>
                  </a:moveTo>
                  <a:cubicBezTo>
                    <a:pt x="27804" y="3763"/>
                    <a:pt x="34427" y="9549"/>
                    <a:pt x="35294" y="17371"/>
                  </a:cubicBezTo>
                  <a:cubicBezTo>
                    <a:pt x="36223" y="25764"/>
                    <a:pt x="30173" y="33322"/>
                    <a:pt x="21780" y="34252"/>
                  </a:cubicBezTo>
                  <a:cubicBezTo>
                    <a:pt x="21209" y="34315"/>
                    <a:pt x="20641" y="34346"/>
                    <a:pt x="20079" y="34346"/>
                  </a:cubicBezTo>
                  <a:cubicBezTo>
                    <a:pt x="12388" y="34346"/>
                    <a:pt x="5766" y="28560"/>
                    <a:pt x="4899" y="20738"/>
                  </a:cubicBezTo>
                  <a:cubicBezTo>
                    <a:pt x="3970" y="12345"/>
                    <a:pt x="10019" y="4787"/>
                    <a:pt x="18412" y="3857"/>
                  </a:cubicBezTo>
                  <a:cubicBezTo>
                    <a:pt x="18984" y="3794"/>
                    <a:pt x="19552" y="3763"/>
                    <a:pt x="20114" y="3763"/>
                  </a:cubicBezTo>
                  <a:close/>
                  <a:moveTo>
                    <a:pt x="20120" y="0"/>
                  </a:moveTo>
                  <a:cubicBezTo>
                    <a:pt x="19419" y="0"/>
                    <a:pt x="18710" y="39"/>
                    <a:pt x="17997" y="118"/>
                  </a:cubicBezTo>
                  <a:cubicBezTo>
                    <a:pt x="7539" y="1277"/>
                    <a:pt x="1" y="10694"/>
                    <a:pt x="1160" y="21152"/>
                  </a:cubicBezTo>
                  <a:cubicBezTo>
                    <a:pt x="2240" y="30897"/>
                    <a:pt x="10491" y="38109"/>
                    <a:pt x="20072" y="38109"/>
                  </a:cubicBezTo>
                  <a:cubicBezTo>
                    <a:pt x="20773" y="38109"/>
                    <a:pt x="21481" y="38070"/>
                    <a:pt x="22194" y="37991"/>
                  </a:cubicBezTo>
                  <a:cubicBezTo>
                    <a:pt x="32652" y="36832"/>
                    <a:pt x="40190" y="27415"/>
                    <a:pt x="39031" y="16957"/>
                  </a:cubicBezTo>
                  <a:cubicBezTo>
                    <a:pt x="37953" y="7211"/>
                    <a:pt x="29702" y="0"/>
                    <a:pt x="20120" y="0"/>
                  </a:cubicBezTo>
                  <a:close/>
                </a:path>
              </a:pathLst>
            </a:custGeom>
            <a:solidFill>
              <a:schemeClr val="accent1"/>
            </a:solidFill>
            <a:ln w="16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077;p58"/>
            <p:cNvSpPr/>
            <p:nvPr/>
          </p:nvSpPr>
          <p:spPr>
            <a:xfrm>
              <a:off x="1652325" y="2011650"/>
              <a:ext cx="1004725" cy="952700"/>
            </a:xfrm>
            <a:custGeom>
              <a:avLst/>
              <a:gdLst/>
              <a:ahLst/>
              <a:cxnLst/>
              <a:rect l="l" t="t" r="r" b="b"/>
              <a:pathLst>
                <a:path w="40189" h="38108" extrusionOk="0">
                  <a:moveTo>
                    <a:pt x="20114" y="3762"/>
                  </a:moveTo>
                  <a:cubicBezTo>
                    <a:pt x="27803" y="3762"/>
                    <a:pt x="34425" y="9549"/>
                    <a:pt x="35292" y="17370"/>
                  </a:cubicBezTo>
                  <a:cubicBezTo>
                    <a:pt x="36221" y="25763"/>
                    <a:pt x="30171" y="33321"/>
                    <a:pt x="21778" y="34250"/>
                  </a:cubicBezTo>
                  <a:cubicBezTo>
                    <a:pt x="21206" y="34314"/>
                    <a:pt x="20638" y="34345"/>
                    <a:pt x="20075" y="34345"/>
                  </a:cubicBezTo>
                  <a:cubicBezTo>
                    <a:pt x="12386" y="34345"/>
                    <a:pt x="5764" y="28558"/>
                    <a:pt x="4897" y="20737"/>
                  </a:cubicBezTo>
                  <a:cubicBezTo>
                    <a:pt x="3968" y="12344"/>
                    <a:pt x="10018" y="4786"/>
                    <a:pt x="18411" y="3857"/>
                  </a:cubicBezTo>
                  <a:cubicBezTo>
                    <a:pt x="18983" y="3793"/>
                    <a:pt x="19551" y="3762"/>
                    <a:pt x="20114" y="3762"/>
                  </a:cubicBezTo>
                  <a:close/>
                  <a:moveTo>
                    <a:pt x="20119" y="0"/>
                  </a:moveTo>
                  <a:cubicBezTo>
                    <a:pt x="19418" y="0"/>
                    <a:pt x="18710" y="39"/>
                    <a:pt x="17997" y="118"/>
                  </a:cubicBezTo>
                  <a:cubicBezTo>
                    <a:pt x="7539" y="1277"/>
                    <a:pt x="0" y="10694"/>
                    <a:pt x="1158" y="21152"/>
                  </a:cubicBezTo>
                  <a:cubicBezTo>
                    <a:pt x="2238" y="30897"/>
                    <a:pt x="10489" y="38107"/>
                    <a:pt x="20070" y="38107"/>
                  </a:cubicBezTo>
                  <a:cubicBezTo>
                    <a:pt x="20771" y="38107"/>
                    <a:pt x="21479" y="38068"/>
                    <a:pt x="22192" y="37989"/>
                  </a:cubicBezTo>
                  <a:cubicBezTo>
                    <a:pt x="32650" y="36832"/>
                    <a:pt x="40189" y="27413"/>
                    <a:pt x="39031" y="16955"/>
                  </a:cubicBezTo>
                  <a:cubicBezTo>
                    <a:pt x="37951" y="7210"/>
                    <a:pt x="29700" y="0"/>
                    <a:pt x="2011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078;p58"/>
            <p:cNvSpPr/>
            <p:nvPr/>
          </p:nvSpPr>
          <p:spPr>
            <a:xfrm>
              <a:off x="2634225" y="2332025"/>
              <a:ext cx="430275" cy="151725"/>
            </a:xfrm>
            <a:custGeom>
              <a:avLst/>
              <a:gdLst/>
              <a:ahLst/>
              <a:cxnLst/>
              <a:rect l="l" t="t" r="r" b="b"/>
              <a:pathLst>
                <a:path w="17211" h="6069" extrusionOk="0">
                  <a:moveTo>
                    <a:pt x="15158" y="0"/>
                  </a:moveTo>
                  <a:cubicBezTo>
                    <a:pt x="15090" y="0"/>
                    <a:pt x="15021" y="4"/>
                    <a:pt x="14952" y="12"/>
                  </a:cubicBezTo>
                  <a:lnTo>
                    <a:pt x="1753" y="1474"/>
                  </a:lnTo>
                  <a:cubicBezTo>
                    <a:pt x="735" y="1586"/>
                    <a:pt x="0" y="2503"/>
                    <a:pt x="113" y="3522"/>
                  </a:cubicBezTo>
                  <a:lnTo>
                    <a:pt x="214" y="4418"/>
                  </a:lnTo>
                  <a:cubicBezTo>
                    <a:pt x="318" y="5367"/>
                    <a:pt x="1123" y="6069"/>
                    <a:pt x="2056" y="6069"/>
                  </a:cubicBezTo>
                  <a:cubicBezTo>
                    <a:pt x="2123" y="6069"/>
                    <a:pt x="2192" y="6065"/>
                    <a:pt x="2261" y="6057"/>
                  </a:cubicBezTo>
                  <a:lnTo>
                    <a:pt x="15459" y="4595"/>
                  </a:lnTo>
                  <a:cubicBezTo>
                    <a:pt x="16477" y="4482"/>
                    <a:pt x="17211" y="3566"/>
                    <a:pt x="17099" y="2547"/>
                  </a:cubicBezTo>
                  <a:lnTo>
                    <a:pt x="16999" y="1651"/>
                  </a:lnTo>
                  <a:cubicBezTo>
                    <a:pt x="16894" y="703"/>
                    <a:pt x="16091" y="0"/>
                    <a:pt x="1515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079;p58"/>
            <p:cNvSpPr/>
            <p:nvPr/>
          </p:nvSpPr>
          <p:spPr>
            <a:xfrm>
              <a:off x="2902525" y="2219725"/>
              <a:ext cx="846000" cy="278175"/>
            </a:xfrm>
            <a:custGeom>
              <a:avLst/>
              <a:gdLst/>
              <a:ahLst/>
              <a:cxnLst/>
              <a:rect l="l" t="t" r="r" b="b"/>
              <a:pathLst>
                <a:path w="33840" h="11127" extrusionOk="0">
                  <a:moveTo>
                    <a:pt x="29556" y="1"/>
                  </a:moveTo>
                  <a:cubicBezTo>
                    <a:pt x="29407" y="1"/>
                    <a:pt x="29256" y="9"/>
                    <a:pt x="29105" y="26"/>
                  </a:cubicBezTo>
                  <a:lnTo>
                    <a:pt x="2994" y="2920"/>
                  </a:lnTo>
                  <a:cubicBezTo>
                    <a:pt x="1254" y="3112"/>
                    <a:pt x="0" y="4679"/>
                    <a:pt x="193" y="6417"/>
                  </a:cubicBezTo>
                  <a:lnTo>
                    <a:pt x="402" y="8306"/>
                  </a:lnTo>
                  <a:cubicBezTo>
                    <a:pt x="582" y="9927"/>
                    <a:pt x="1954" y="11127"/>
                    <a:pt x="3547" y="11127"/>
                  </a:cubicBezTo>
                  <a:cubicBezTo>
                    <a:pt x="3664" y="11127"/>
                    <a:pt x="3781" y="11120"/>
                    <a:pt x="3900" y="11107"/>
                  </a:cubicBezTo>
                  <a:lnTo>
                    <a:pt x="30012" y="8213"/>
                  </a:lnTo>
                  <a:cubicBezTo>
                    <a:pt x="32236" y="7967"/>
                    <a:pt x="33840" y="5964"/>
                    <a:pt x="33593" y="3739"/>
                  </a:cubicBezTo>
                  <a:lnTo>
                    <a:pt x="33579" y="3608"/>
                  </a:lnTo>
                  <a:cubicBezTo>
                    <a:pt x="33350" y="1536"/>
                    <a:pt x="31594" y="1"/>
                    <a:pt x="29556" y="1"/>
                  </a:cubicBezTo>
                  <a:close/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080;p58"/>
            <p:cNvSpPr/>
            <p:nvPr/>
          </p:nvSpPr>
          <p:spPr>
            <a:xfrm>
              <a:off x="3456450" y="2207725"/>
              <a:ext cx="141650" cy="289425"/>
            </a:xfrm>
            <a:custGeom>
              <a:avLst/>
              <a:gdLst/>
              <a:ahLst/>
              <a:cxnLst/>
              <a:rect l="l" t="t" r="r" b="b"/>
              <a:pathLst>
                <a:path w="5666" h="11577" extrusionOk="0">
                  <a:moveTo>
                    <a:pt x="2462" y="1"/>
                  </a:moveTo>
                  <a:cubicBezTo>
                    <a:pt x="1513" y="1"/>
                    <a:pt x="583" y="209"/>
                    <a:pt x="402" y="912"/>
                  </a:cubicBezTo>
                  <a:cubicBezTo>
                    <a:pt x="44" y="2303"/>
                    <a:pt x="0" y="5981"/>
                    <a:pt x="0" y="5981"/>
                  </a:cubicBezTo>
                  <a:cubicBezTo>
                    <a:pt x="0" y="5981"/>
                    <a:pt x="172" y="10550"/>
                    <a:pt x="961" y="11193"/>
                  </a:cubicBezTo>
                  <a:cubicBezTo>
                    <a:pt x="1266" y="11441"/>
                    <a:pt x="1867" y="11577"/>
                    <a:pt x="2507" y="11577"/>
                  </a:cubicBezTo>
                  <a:cubicBezTo>
                    <a:pt x="3520" y="11577"/>
                    <a:pt x="4632" y="11239"/>
                    <a:pt x="4831" y="10478"/>
                  </a:cubicBezTo>
                  <a:cubicBezTo>
                    <a:pt x="5665" y="7317"/>
                    <a:pt x="5177" y="589"/>
                    <a:pt x="4613" y="329"/>
                  </a:cubicBezTo>
                  <a:cubicBezTo>
                    <a:pt x="4334" y="200"/>
                    <a:pt x="3389" y="1"/>
                    <a:pt x="2462" y="1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081;p58"/>
            <p:cNvSpPr/>
            <p:nvPr/>
          </p:nvSpPr>
          <p:spPr>
            <a:xfrm>
              <a:off x="3292000" y="2220750"/>
              <a:ext cx="185325" cy="338975"/>
            </a:xfrm>
            <a:custGeom>
              <a:avLst/>
              <a:gdLst/>
              <a:ahLst/>
              <a:cxnLst/>
              <a:rect l="l" t="t" r="r" b="b"/>
              <a:pathLst>
                <a:path w="7413" h="13559" extrusionOk="0">
                  <a:moveTo>
                    <a:pt x="3336" y="0"/>
                  </a:moveTo>
                  <a:cubicBezTo>
                    <a:pt x="2365" y="0"/>
                    <a:pt x="1464" y="226"/>
                    <a:pt x="1196" y="940"/>
                  </a:cubicBezTo>
                  <a:cubicBezTo>
                    <a:pt x="603" y="2515"/>
                    <a:pt x="204" y="6776"/>
                    <a:pt x="204" y="6776"/>
                  </a:cubicBezTo>
                  <a:cubicBezTo>
                    <a:pt x="204" y="6776"/>
                    <a:pt x="1" y="12091"/>
                    <a:pt x="961" y="12924"/>
                  </a:cubicBezTo>
                  <a:cubicBezTo>
                    <a:pt x="1413" y="13316"/>
                    <a:pt x="2447" y="13559"/>
                    <a:pt x="3471" y="13559"/>
                  </a:cubicBezTo>
                  <a:cubicBezTo>
                    <a:pt x="4619" y="13559"/>
                    <a:pt x="5753" y="13254"/>
                    <a:pt x="6039" y="12512"/>
                  </a:cubicBezTo>
                  <a:cubicBezTo>
                    <a:pt x="7412" y="8934"/>
                    <a:pt x="6875" y="891"/>
                    <a:pt x="6167" y="527"/>
                  </a:cubicBezTo>
                  <a:cubicBezTo>
                    <a:pt x="5780" y="329"/>
                    <a:pt x="4507" y="0"/>
                    <a:pt x="3336" y="0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082;p58"/>
            <p:cNvSpPr/>
            <p:nvPr/>
          </p:nvSpPr>
          <p:spPr>
            <a:xfrm>
              <a:off x="3111575" y="2230450"/>
              <a:ext cx="198100" cy="360375"/>
            </a:xfrm>
            <a:custGeom>
              <a:avLst/>
              <a:gdLst/>
              <a:ahLst/>
              <a:cxnLst/>
              <a:rect l="l" t="t" r="r" b="b"/>
              <a:pathLst>
                <a:path w="7924" h="14415" extrusionOk="0">
                  <a:moveTo>
                    <a:pt x="3509" y="0"/>
                  </a:moveTo>
                  <a:cubicBezTo>
                    <a:pt x="2464" y="0"/>
                    <a:pt x="1541" y="228"/>
                    <a:pt x="1279" y="924"/>
                  </a:cubicBezTo>
                  <a:cubicBezTo>
                    <a:pt x="645" y="2607"/>
                    <a:pt x="217" y="7163"/>
                    <a:pt x="217" y="7163"/>
                  </a:cubicBezTo>
                  <a:cubicBezTo>
                    <a:pt x="217" y="7163"/>
                    <a:pt x="0" y="12847"/>
                    <a:pt x="1026" y="13735"/>
                  </a:cubicBezTo>
                  <a:cubicBezTo>
                    <a:pt x="1510" y="14154"/>
                    <a:pt x="2617" y="14414"/>
                    <a:pt x="3712" y="14414"/>
                  </a:cubicBezTo>
                  <a:cubicBezTo>
                    <a:pt x="4938" y="14414"/>
                    <a:pt x="6150" y="14088"/>
                    <a:pt x="6454" y="13295"/>
                  </a:cubicBezTo>
                  <a:cubicBezTo>
                    <a:pt x="7923" y="9473"/>
                    <a:pt x="7921" y="1073"/>
                    <a:pt x="7164" y="685"/>
                  </a:cubicBezTo>
                  <a:cubicBezTo>
                    <a:pt x="6721" y="458"/>
                    <a:pt x="4992" y="0"/>
                    <a:pt x="3509" y="0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083;p58"/>
            <p:cNvSpPr/>
            <p:nvPr/>
          </p:nvSpPr>
          <p:spPr>
            <a:xfrm>
              <a:off x="2943125" y="2312250"/>
              <a:ext cx="198025" cy="360700"/>
            </a:xfrm>
            <a:custGeom>
              <a:avLst/>
              <a:gdLst/>
              <a:ahLst/>
              <a:cxnLst/>
              <a:rect l="l" t="t" r="r" b="b"/>
              <a:pathLst>
                <a:path w="7921" h="14428" extrusionOk="0">
                  <a:moveTo>
                    <a:pt x="3511" y="0"/>
                  </a:moveTo>
                  <a:cubicBezTo>
                    <a:pt x="2464" y="0"/>
                    <a:pt x="1541" y="228"/>
                    <a:pt x="1279" y="925"/>
                  </a:cubicBezTo>
                  <a:cubicBezTo>
                    <a:pt x="647" y="2608"/>
                    <a:pt x="217" y="7163"/>
                    <a:pt x="217" y="7163"/>
                  </a:cubicBezTo>
                  <a:cubicBezTo>
                    <a:pt x="217" y="7163"/>
                    <a:pt x="0" y="12846"/>
                    <a:pt x="1026" y="13736"/>
                  </a:cubicBezTo>
                  <a:cubicBezTo>
                    <a:pt x="1514" y="14158"/>
                    <a:pt x="2664" y="14428"/>
                    <a:pt x="3784" y="14428"/>
                  </a:cubicBezTo>
                  <a:cubicBezTo>
                    <a:pt x="5016" y="14428"/>
                    <a:pt x="6213" y="14102"/>
                    <a:pt x="6454" y="13295"/>
                  </a:cubicBezTo>
                  <a:cubicBezTo>
                    <a:pt x="6917" y="11753"/>
                    <a:pt x="7920" y="1073"/>
                    <a:pt x="7165" y="685"/>
                  </a:cubicBezTo>
                  <a:cubicBezTo>
                    <a:pt x="6721" y="457"/>
                    <a:pt x="4993" y="0"/>
                    <a:pt x="3511" y="0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084;p58"/>
            <p:cNvSpPr/>
            <p:nvPr/>
          </p:nvSpPr>
          <p:spPr>
            <a:xfrm>
              <a:off x="2897350" y="1916775"/>
              <a:ext cx="537625" cy="583100"/>
            </a:xfrm>
            <a:custGeom>
              <a:avLst/>
              <a:gdLst/>
              <a:ahLst/>
              <a:cxnLst/>
              <a:rect l="l" t="t" r="r" b="b"/>
              <a:pathLst>
                <a:path w="21505" h="23324" extrusionOk="0">
                  <a:moveTo>
                    <a:pt x="21353" y="0"/>
                  </a:moveTo>
                  <a:lnTo>
                    <a:pt x="2967" y="2729"/>
                  </a:lnTo>
                  <a:cubicBezTo>
                    <a:pt x="1840" y="4434"/>
                    <a:pt x="1491" y="6059"/>
                    <a:pt x="1491" y="6751"/>
                  </a:cubicBezTo>
                  <a:cubicBezTo>
                    <a:pt x="1491" y="10901"/>
                    <a:pt x="339" y="14968"/>
                    <a:pt x="0" y="19093"/>
                  </a:cubicBezTo>
                  <a:cubicBezTo>
                    <a:pt x="416" y="21668"/>
                    <a:pt x="2081" y="23324"/>
                    <a:pt x="3102" y="23324"/>
                  </a:cubicBezTo>
                  <a:cubicBezTo>
                    <a:pt x="3144" y="23324"/>
                    <a:pt x="3185" y="23321"/>
                    <a:pt x="3225" y="23315"/>
                  </a:cubicBezTo>
                  <a:cubicBezTo>
                    <a:pt x="4330" y="23157"/>
                    <a:pt x="11902" y="20791"/>
                    <a:pt x="13795" y="20317"/>
                  </a:cubicBezTo>
                  <a:cubicBezTo>
                    <a:pt x="15689" y="19844"/>
                    <a:pt x="15531" y="19214"/>
                    <a:pt x="15373" y="17794"/>
                  </a:cubicBezTo>
                  <a:cubicBezTo>
                    <a:pt x="15215" y="16374"/>
                    <a:pt x="14111" y="14639"/>
                    <a:pt x="12060" y="14639"/>
                  </a:cubicBezTo>
                  <a:cubicBezTo>
                    <a:pt x="10010" y="14639"/>
                    <a:pt x="7485" y="15269"/>
                    <a:pt x="7485" y="15269"/>
                  </a:cubicBezTo>
                  <a:cubicBezTo>
                    <a:pt x="7485" y="15269"/>
                    <a:pt x="8590" y="13849"/>
                    <a:pt x="8905" y="12745"/>
                  </a:cubicBezTo>
                  <a:lnTo>
                    <a:pt x="9221" y="11641"/>
                  </a:lnTo>
                  <a:cubicBezTo>
                    <a:pt x="9221" y="11641"/>
                    <a:pt x="9251" y="11642"/>
                    <a:pt x="9309" y="11642"/>
                  </a:cubicBezTo>
                  <a:cubicBezTo>
                    <a:pt x="10142" y="11642"/>
                    <a:pt x="16682" y="11504"/>
                    <a:pt x="19632" y="7224"/>
                  </a:cubicBezTo>
                  <a:cubicBezTo>
                    <a:pt x="21267" y="4853"/>
                    <a:pt x="21505" y="2101"/>
                    <a:pt x="2135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085;p58"/>
            <p:cNvSpPr/>
            <p:nvPr/>
          </p:nvSpPr>
          <p:spPr>
            <a:xfrm>
              <a:off x="2897350" y="1916775"/>
              <a:ext cx="537625" cy="586475"/>
            </a:xfrm>
            <a:custGeom>
              <a:avLst/>
              <a:gdLst/>
              <a:ahLst/>
              <a:cxnLst/>
              <a:rect l="l" t="t" r="r" b="b"/>
              <a:pathLst>
                <a:path w="21505" h="23459" fill="none" extrusionOk="0">
                  <a:moveTo>
                    <a:pt x="21353" y="0"/>
                  </a:moveTo>
                  <a:cubicBezTo>
                    <a:pt x="21505" y="2101"/>
                    <a:pt x="21267" y="4853"/>
                    <a:pt x="19632" y="7224"/>
                  </a:cubicBezTo>
                  <a:cubicBezTo>
                    <a:pt x="16478" y="11800"/>
                    <a:pt x="9221" y="11641"/>
                    <a:pt x="9221" y="11641"/>
                  </a:cubicBezTo>
                  <a:lnTo>
                    <a:pt x="8905" y="12745"/>
                  </a:lnTo>
                  <a:cubicBezTo>
                    <a:pt x="8590" y="13849"/>
                    <a:pt x="7485" y="15269"/>
                    <a:pt x="7485" y="15269"/>
                  </a:cubicBezTo>
                  <a:cubicBezTo>
                    <a:pt x="7485" y="15269"/>
                    <a:pt x="10010" y="14639"/>
                    <a:pt x="12060" y="14639"/>
                  </a:cubicBezTo>
                  <a:cubicBezTo>
                    <a:pt x="14111" y="14639"/>
                    <a:pt x="15215" y="16374"/>
                    <a:pt x="15373" y="17794"/>
                  </a:cubicBezTo>
                  <a:cubicBezTo>
                    <a:pt x="15531" y="19214"/>
                    <a:pt x="15689" y="19844"/>
                    <a:pt x="13795" y="20317"/>
                  </a:cubicBezTo>
                  <a:cubicBezTo>
                    <a:pt x="11902" y="20791"/>
                    <a:pt x="4330" y="23157"/>
                    <a:pt x="3225" y="23315"/>
                  </a:cubicBezTo>
                  <a:cubicBezTo>
                    <a:pt x="2221" y="23459"/>
                    <a:pt x="433" y="21774"/>
                    <a:pt x="0" y="19093"/>
                  </a:cubicBezTo>
                  <a:cubicBezTo>
                    <a:pt x="339" y="14968"/>
                    <a:pt x="1491" y="10901"/>
                    <a:pt x="1491" y="6751"/>
                  </a:cubicBezTo>
                  <a:cubicBezTo>
                    <a:pt x="1491" y="6059"/>
                    <a:pt x="1840" y="4434"/>
                    <a:pt x="2967" y="2729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086;p58"/>
            <p:cNvSpPr/>
            <p:nvPr/>
          </p:nvSpPr>
          <p:spPr>
            <a:xfrm>
              <a:off x="3415750" y="1833125"/>
              <a:ext cx="10900" cy="46050"/>
            </a:xfrm>
            <a:custGeom>
              <a:avLst/>
              <a:gdLst/>
              <a:ahLst/>
              <a:cxnLst/>
              <a:rect l="l" t="t" r="r" b="b"/>
              <a:pathLst>
                <a:path w="436" h="1842" extrusionOk="0">
                  <a:moveTo>
                    <a:pt x="0" y="0"/>
                  </a:moveTo>
                  <a:lnTo>
                    <a:pt x="436" y="1841"/>
                  </a:lnTo>
                  <a:cubicBezTo>
                    <a:pt x="246" y="716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087;p58"/>
            <p:cNvSpPr/>
            <p:nvPr/>
          </p:nvSpPr>
          <p:spPr>
            <a:xfrm>
              <a:off x="3415750" y="1833125"/>
              <a:ext cx="10900" cy="46050"/>
            </a:xfrm>
            <a:custGeom>
              <a:avLst/>
              <a:gdLst/>
              <a:ahLst/>
              <a:cxnLst/>
              <a:rect l="l" t="t" r="r" b="b"/>
              <a:pathLst>
                <a:path w="436" h="1842" fill="none" extrusionOk="0">
                  <a:moveTo>
                    <a:pt x="0" y="0"/>
                  </a:moveTo>
                  <a:cubicBezTo>
                    <a:pt x="0" y="0"/>
                    <a:pt x="246" y="716"/>
                    <a:pt x="436" y="184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088;p58"/>
            <p:cNvSpPr/>
            <p:nvPr/>
          </p:nvSpPr>
          <p:spPr>
            <a:xfrm>
              <a:off x="3364475" y="1549150"/>
              <a:ext cx="25" cy="142000"/>
            </a:xfrm>
            <a:custGeom>
              <a:avLst/>
              <a:gdLst/>
              <a:ahLst/>
              <a:cxnLst/>
              <a:rect l="l" t="t" r="r" b="b"/>
              <a:pathLst>
                <a:path w="1" h="5680" extrusionOk="0">
                  <a:moveTo>
                    <a:pt x="0" y="568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089;p58"/>
            <p:cNvSpPr/>
            <p:nvPr/>
          </p:nvSpPr>
          <p:spPr>
            <a:xfrm>
              <a:off x="3364475" y="1549150"/>
              <a:ext cx="25" cy="142000"/>
            </a:xfrm>
            <a:custGeom>
              <a:avLst/>
              <a:gdLst/>
              <a:ahLst/>
              <a:cxnLst/>
              <a:rect l="l" t="t" r="r" b="b"/>
              <a:pathLst>
                <a:path w="1" h="5680" fill="none" extrusionOk="0">
                  <a:moveTo>
                    <a:pt x="0" y="568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090;p58"/>
            <p:cNvSpPr/>
            <p:nvPr/>
          </p:nvSpPr>
          <p:spPr>
            <a:xfrm>
              <a:off x="3403925" y="1620150"/>
              <a:ext cx="25" cy="59175"/>
            </a:xfrm>
            <a:custGeom>
              <a:avLst/>
              <a:gdLst/>
              <a:ahLst/>
              <a:cxnLst/>
              <a:rect l="l" t="t" r="r" b="b"/>
              <a:pathLst>
                <a:path w="1" h="2367" extrusionOk="0">
                  <a:moveTo>
                    <a:pt x="0" y="2367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091;p58"/>
            <p:cNvSpPr/>
            <p:nvPr/>
          </p:nvSpPr>
          <p:spPr>
            <a:xfrm>
              <a:off x="3403925" y="1620150"/>
              <a:ext cx="25" cy="59175"/>
            </a:xfrm>
            <a:custGeom>
              <a:avLst/>
              <a:gdLst/>
              <a:ahLst/>
              <a:cxnLst/>
              <a:rect l="l" t="t" r="r" b="b"/>
              <a:pathLst>
                <a:path w="1" h="2367" fill="none" extrusionOk="0">
                  <a:moveTo>
                    <a:pt x="0" y="2367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092;p58"/>
            <p:cNvSpPr/>
            <p:nvPr/>
          </p:nvSpPr>
          <p:spPr>
            <a:xfrm>
              <a:off x="3081050" y="2077925"/>
              <a:ext cx="46825" cy="129900"/>
            </a:xfrm>
            <a:custGeom>
              <a:avLst/>
              <a:gdLst/>
              <a:ahLst/>
              <a:cxnLst/>
              <a:rect l="l" t="t" r="r" b="b"/>
              <a:pathLst>
                <a:path w="1873" h="5196" fill="none" extrusionOk="0">
                  <a:moveTo>
                    <a:pt x="1873" y="5195"/>
                  </a:moveTo>
                  <a:cubicBezTo>
                    <a:pt x="1873" y="5195"/>
                    <a:pt x="1860" y="2059"/>
                    <a:pt x="1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093;p58"/>
            <p:cNvSpPr/>
            <p:nvPr/>
          </p:nvSpPr>
          <p:spPr>
            <a:xfrm>
              <a:off x="3016325" y="2300325"/>
              <a:ext cx="63075" cy="13275"/>
            </a:xfrm>
            <a:custGeom>
              <a:avLst/>
              <a:gdLst/>
              <a:ahLst/>
              <a:cxnLst/>
              <a:rect l="l" t="t" r="r" b="b"/>
              <a:pathLst>
                <a:path w="2523" h="531" fill="none" extrusionOk="0">
                  <a:moveTo>
                    <a:pt x="2523" y="0"/>
                  </a:moveTo>
                  <a:cubicBezTo>
                    <a:pt x="2523" y="0"/>
                    <a:pt x="1527" y="67"/>
                    <a:pt x="1" y="53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094;p58"/>
            <p:cNvSpPr/>
            <p:nvPr/>
          </p:nvSpPr>
          <p:spPr>
            <a:xfrm>
              <a:off x="3129175" y="2320225"/>
              <a:ext cx="139425" cy="119525"/>
            </a:xfrm>
            <a:custGeom>
              <a:avLst/>
              <a:gdLst/>
              <a:ahLst/>
              <a:cxnLst/>
              <a:rect l="l" t="t" r="r" b="b"/>
              <a:pathLst>
                <a:path w="5577" h="4781" fill="none" extrusionOk="0">
                  <a:moveTo>
                    <a:pt x="3719" y="4183"/>
                  </a:moveTo>
                  <a:cubicBezTo>
                    <a:pt x="3719" y="4183"/>
                    <a:pt x="2059" y="4781"/>
                    <a:pt x="1461" y="4051"/>
                  </a:cubicBezTo>
                  <a:cubicBezTo>
                    <a:pt x="864" y="3320"/>
                    <a:pt x="0" y="1395"/>
                    <a:pt x="665" y="1063"/>
                  </a:cubicBezTo>
                  <a:cubicBezTo>
                    <a:pt x="1329" y="731"/>
                    <a:pt x="4382" y="1"/>
                    <a:pt x="4980" y="200"/>
                  </a:cubicBezTo>
                  <a:lnTo>
                    <a:pt x="5577" y="399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095;p58"/>
            <p:cNvSpPr/>
            <p:nvPr/>
          </p:nvSpPr>
          <p:spPr>
            <a:xfrm>
              <a:off x="3056950" y="246150"/>
              <a:ext cx="668250" cy="1359300"/>
            </a:xfrm>
            <a:custGeom>
              <a:avLst/>
              <a:gdLst/>
              <a:ahLst/>
              <a:cxnLst/>
              <a:rect l="l" t="t" r="r" b="b"/>
              <a:pathLst>
                <a:path w="26730" h="54372" extrusionOk="0">
                  <a:moveTo>
                    <a:pt x="1" y="0"/>
                  </a:moveTo>
                  <a:lnTo>
                    <a:pt x="1" y="54372"/>
                  </a:lnTo>
                  <a:lnTo>
                    <a:pt x="26730" y="54372"/>
                  </a:lnTo>
                  <a:lnTo>
                    <a:pt x="2673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096;p58"/>
            <p:cNvSpPr/>
            <p:nvPr/>
          </p:nvSpPr>
          <p:spPr>
            <a:xfrm>
              <a:off x="3056950" y="246150"/>
              <a:ext cx="668250" cy="1359300"/>
            </a:xfrm>
            <a:custGeom>
              <a:avLst/>
              <a:gdLst/>
              <a:ahLst/>
              <a:cxnLst/>
              <a:rect l="l" t="t" r="r" b="b"/>
              <a:pathLst>
                <a:path w="26730" h="54372" fill="none" extrusionOk="0">
                  <a:moveTo>
                    <a:pt x="26730" y="0"/>
                  </a:moveTo>
                  <a:lnTo>
                    <a:pt x="26730" y="54372"/>
                  </a:lnTo>
                  <a:lnTo>
                    <a:pt x="1" y="54372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097;p58"/>
            <p:cNvSpPr/>
            <p:nvPr/>
          </p:nvSpPr>
          <p:spPr>
            <a:xfrm>
              <a:off x="3619375" y="1475200"/>
              <a:ext cx="61050" cy="61050"/>
            </a:xfrm>
            <a:custGeom>
              <a:avLst/>
              <a:gdLst/>
              <a:ahLst/>
              <a:cxnLst/>
              <a:rect l="l" t="t" r="r" b="b"/>
              <a:pathLst>
                <a:path w="2442" h="2442" extrusionOk="0">
                  <a:moveTo>
                    <a:pt x="1221" y="1"/>
                  </a:moveTo>
                  <a:cubicBezTo>
                    <a:pt x="546" y="1"/>
                    <a:pt x="0" y="547"/>
                    <a:pt x="0" y="1221"/>
                  </a:cubicBezTo>
                  <a:cubicBezTo>
                    <a:pt x="0" y="1896"/>
                    <a:pt x="546" y="2442"/>
                    <a:pt x="1221" y="2442"/>
                  </a:cubicBezTo>
                  <a:cubicBezTo>
                    <a:pt x="1896" y="2442"/>
                    <a:pt x="2442" y="1896"/>
                    <a:pt x="2442" y="1221"/>
                  </a:cubicBezTo>
                  <a:cubicBezTo>
                    <a:pt x="2442" y="547"/>
                    <a:pt x="1896" y="1"/>
                    <a:pt x="1221" y="1"/>
                  </a:cubicBezTo>
                  <a:close/>
                </a:path>
              </a:pathLst>
            </a:custGeom>
            <a:solidFill>
              <a:srgbClr val="FFFFFF"/>
            </a:solidFill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098;p58"/>
            <p:cNvSpPr/>
            <p:nvPr/>
          </p:nvSpPr>
          <p:spPr>
            <a:xfrm>
              <a:off x="1671100" y="4253325"/>
              <a:ext cx="1317275" cy="679275"/>
            </a:xfrm>
            <a:custGeom>
              <a:avLst/>
              <a:gdLst/>
              <a:ahLst/>
              <a:cxnLst/>
              <a:rect l="l" t="t" r="r" b="b"/>
              <a:pathLst>
                <a:path w="52691" h="27171" extrusionOk="0">
                  <a:moveTo>
                    <a:pt x="33613" y="0"/>
                  </a:moveTo>
                  <a:cubicBezTo>
                    <a:pt x="31497" y="0"/>
                    <a:pt x="27038" y="3198"/>
                    <a:pt x="23033" y="4738"/>
                  </a:cubicBezTo>
                  <a:cubicBezTo>
                    <a:pt x="20982" y="5527"/>
                    <a:pt x="15224" y="5724"/>
                    <a:pt x="9979" y="5724"/>
                  </a:cubicBezTo>
                  <a:cubicBezTo>
                    <a:pt x="4734" y="5724"/>
                    <a:pt x="1" y="5527"/>
                    <a:pt x="1" y="5527"/>
                  </a:cubicBezTo>
                  <a:lnTo>
                    <a:pt x="1" y="23512"/>
                  </a:lnTo>
                  <a:lnTo>
                    <a:pt x="18143" y="22527"/>
                  </a:lnTo>
                  <a:cubicBezTo>
                    <a:pt x="18143" y="22527"/>
                    <a:pt x="23757" y="27133"/>
                    <a:pt x="28248" y="27133"/>
                  </a:cubicBezTo>
                  <a:cubicBezTo>
                    <a:pt x="28458" y="27133"/>
                    <a:pt x="28666" y="27123"/>
                    <a:pt x="28871" y="27102"/>
                  </a:cubicBezTo>
                  <a:cubicBezTo>
                    <a:pt x="29674" y="27019"/>
                    <a:pt x="30530" y="26990"/>
                    <a:pt x="31410" y="26990"/>
                  </a:cubicBezTo>
                  <a:cubicBezTo>
                    <a:pt x="33589" y="26990"/>
                    <a:pt x="35912" y="27171"/>
                    <a:pt x="37927" y="27171"/>
                  </a:cubicBezTo>
                  <a:cubicBezTo>
                    <a:pt x="39735" y="27171"/>
                    <a:pt x="41295" y="27025"/>
                    <a:pt x="42280" y="26471"/>
                  </a:cubicBezTo>
                  <a:cubicBezTo>
                    <a:pt x="43402" y="25840"/>
                    <a:pt x="44368" y="25907"/>
                    <a:pt x="45094" y="25609"/>
                  </a:cubicBezTo>
                  <a:cubicBezTo>
                    <a:pt x="46033" y="25224"/>
                    <a:pt x="46782" y="24482"/>
                    <a:pt x="47159" y="23539"/>
                  </a:cubicBezTo>
                  <a:lnTo>
                    <a:pt x="47169" y="23512"/>
                  </a:lnTo>
                  <a:lnTo>
                    <a:pt x="52690" y="2057"/>
                  </a:lnTo>
                  <a:cubicBezTo>
                    <a:pt x="52690" y="2057"/>
                    <a:pt x="35810" y="164"/>
                    <a:pt x="33760" y="6"/>
                  </a:cubicBezTo>
                  <a:cubicBezTo>
                    <a:pt x="33712" y="2"/>
                    <a:pt x="33663" y="0"/>
                    <a:pt x="33613" y="0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099;p58"/>
            <p:cNvSpPr/>
            <p:nvPr/>
          </p:nvSpPr>
          <p:spPr>
            <a:xfrm>
              <a:off x="2412150" y="3024350"/>
              <a:ext cx="1004800" cy="952700"/>
            </a:xfrm>
            <a:custGeom>
              <a:avLst/>
              <a:gdLst/>
              <a:ahLst/>
              <a:cxnLst/>
              <a:rect l="l" t="t" r="r" b="b"/>
              <a:pathLst>
                <a:path w="40192" h="38108" extrusionOk="0">
                  <a:moveTo>
                    <a:pt x="20077" y="3763"/>
                  </a:moveTo>
                  <a:cubicBezTo>
                    <a:pt x="20639" y="3763"/>
                    <a:pt x="21208" y="3794"/>
                    <a:pt x="21780" y="3857"/>
                  </a:cubicBezTo>
                  <a:cubicBezTo>
                    <a:pt x="30173" y="4786"/>
                    <a:pt x="36223" y="12344"/>
                    <a:pt x="35294" y="20737"/>
                  </a:cubicBezTo>
                  <a:cubicBezTo>
                    <a:pt x="34427" y="28558"/>
                    <a:pt x="27805" y="34345"/>
                    <a:pt x="20115" y="34345"/>
                  </a:cubicBezTo>
                  <a:cubicBezTo>
                    <a:pt x="19553" y="34345"/>
                    <a:pt x="18985" y="34314"/>
                    <a:pt x="18412" y="34251"/>
                  </a:cubicBezTo>
                  <a:cubicBezTo>
                    <a:pt x="10019" y="33320"/>
                    <a:pt x="3970" y="25763"/>
                    <a:pt x="4899" y="17369"/>
                  </a:cubicBezTo>
                  <a:cubicBezTo>
                    <a:pt x="5766" y="9549"/>
                    <a:pt x="12387" y="3763"/>
                    <a:pt x="20077" y="3763"/>
                  </a:cubicBezTo>
                  <a:close/>
                  <a:moveTo>
                    <a:pt x="20072" y="0"/>
                  </a:moveTo>
                  <a:cubicBezTo>
                    <a:pt x="10490" y="0"/>
                    <a:pt x="2240" y="7211"/>
                    <a:pt x="1160" y="16956"/>
                  </a:cubicBezTo>
                  <a:cubicBezTo>
                    <a:pt x="1" y="27414"/>
                    <a:pt x="7539" y="36831"/>
                    <a:pt x="17999" y="37990"/>
                  </a:cubicBezTo>
                  <a:cubicBezTo>
                    <a:pt x="18712" y="38069"/>
                    <a:pt x="19420" y="38107"/>
                    <a:pt x="20121" y="38107"/>
                  </a:cubicBezTo>
                  <a:cubicBezTo>
                    <a:pt x="29702" y="38107"/>
                    <a:pt x="37953" y="30897"/>
                    <a:pt x="39033" y="21151"/>
                  </a:cubicBezTo>
                  <a:cubicBezTo>
                    <a:pt x="40192" y="10693"/>
                    <a:pt x="32652" y="1276"/>
                    <a:pt x="22194" y="118"/>
                  </a:cubicBezTo>
                  <a:cubicBezTo>
                    <a:pt x="21481" y="39"/>
                    <a:pt x="20773" y="0"/>
                    <a:pt x="20072" y="0"/>
                  </a:cubicBezTo>
                  <a:close/>
                </a:path>
              </a:pathLst>
            </a:custGeom>
            <a:solidFill>
              <a:schemeClr val="accent1"/>
            </a:solidFill>
            <a:ln w="161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100;p58"/>
            <p:cNvSpPr/>
            <p:nvPr/>
          </p:nvSpPr>
          <p:spPr>
            <a:xfrm>
              <a:off x="2415175" y="2997200"/>
              <a:ext cx="1004775" cy="952700"/>
            </a:xfrm>
            <a:custGeom>
              <a:avLst/>
              <a:gdLst/>
              <a:ahLst/>
              <a:cxnLst/>
              <a:rect l="l" t="t" r="r" b="b"/>
              <a:pathLst>
                <a:path w="40191" h="38108" extrusionOk="0">
                  <a:moveTo>
                    <a:pt x="20076" y="3763"/>
                  </a:moveTo>
                  <a:cubicBezTo>
                    <a:pt x="20638" y="3763"/>
                    <a:pt x="21206" y="3794"/>
                    <a:pt x="21779" y="3857"/>
                  </a:cubicBezTo>
                  <a:cubicBezTo>
                    <a:pt x="30172" y="4786"/>
                    <a:pt x="36222" y="12344"/>
                    <a:pt x="35292" y="20737"/>
                  </a:cubicBezTo>
                  <a:cubicBezTo>
                    <a:pt x="34426" y="28558"/>
                    <a:pt x="27805" y="34345"/>
                    <a:pt x="20115" y="34345"/>
                  </a:cubicBezTo>
                  <a:cubicBezTo>
                    <a:pt x="19553" y="34345"/>
                    <a:pt x="18984" y="34314"/>
                    <a:pt x="18412" y="34251"/>
                  </a:cubicBezTo>
                  <a:cubicBezTo>
                    <a:pt x="10019" y="33321"/>
                    <a:pt x="3968" y="25764"/>
                    <a:pt x="4899" y="17371"/>
                  </a:cubicBezTo>
                  <a:cubicBezTo>
                    <a:pt x="5764" y="9550"/>
                    <a:pt x="12386" y="3763"/>
                    <a:pt x="20076" y="3763"/>
                  </a:cubicBezTo>
                  <a:close/>
                  <a:moveTo>
                    <a:pt x="20072" y="1"/>
                  </a:moveTo>
                  <a:cubicBezTo>
                    <a:pt x="10490" y="1"/>
                    <a:pt x="2240" y="7212"/>
                    <a:pt x="1160" y="16957"/>
                  </a:cubicBezTo>
                  <a:cubicBezTo>
                    <a:pt x="1" y="27414"/>
                    <a:pt x="7539" y="36831"/>
                    <a:pt x="17997" y="37990"/>
                  </a:cubicBezTo>
                  <a:cubicBezTo>
                    <a:pt x="18710" y="38069"/>
                    <a:pt x="19418" y="38108"/>
                    <a:pt x="20119" y="38108"/>
                  </a:cubicBezTo>
                  <a:cubicBezTo>
                    <a:pt x="29702" y="38108"/>
                    <a:pt x="37951" y="30898"/>
                    <a:pt x="39031" y="21152"/>
                  </a:cubicBezTo>
                  <a:cubicBezTo>
                    <a:pt x="40190" y="10695"/>
                    <a:pt x="32652" y="1276"/>
                    <a:pt x="22194" y="118"/>
                  </a:cubicBezTo>
                  <a:cubicBezTo>
                    <a:pt x="21481" y="39"/>
                    <a:pt x="20773" y="1"/>
                    <a:pt x="2007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101;p58"/>
            <p:cNvSpPr/>
            <p:nvPr/>
          </p:nvSpPr>
          <p:spPr>
            <a:xfrm>
              <a:off x="2759075" y="3955625"/>
              <a:ext cx="156775" cy="425225"/>
            </a:xfrm>
            <a:custGeom>
              <a:avLst/>
              <a:gdLst/>
              <a:ahLst/>
              <a:cxnLst/>
              <a:rect l="l" t="t" r="r" b="b"/>
              <a:pathLst>
                <a:path w="6271" h="17009" extrusionOk="0">
                  <a:moveTo>
                    <a:pt x="3417" y="0"/>
                  </a:moveTo>
                  <a:cubicBezTo>
                    <a:pt x="2484" y="0"/>
                    <a:pt x="1680" y="702"/>
                    <a:pt x="1575" y="1652"/>
                  </a:cubicBezTo>
                  <a:lnTo>
                    <a:pt x="114" y="14850"/>
                  </a:lnTo>
                  <a:cubicBezTo>
                    <a:pt x="1" y="15868"/>
                    <a:pt x="735" y="16785"/>
                    <a:pt x="1752" y="16898"/>
                  </a:cubicBezTo>
                  <a:lnTo>
                    <a:pt x="2648" y="16997"/>
                  </a:lnTo>
                  <a:cubicBezTo>
                    <a:pt x="2717" y="17005"/>
                    <a:pt x="2787" y="17008"/>
                    <a:pt x="2855" y="17008"/>
                  </a:cubicBezTo>
                  <a:cubicBezTo>
                    <a:pt x="3788" y="17008"/>
                    <a:pt x="4591" y="16307"/>
                    <a:pt x="4696" y="15357"/>
                  </a:cubicBezTo>
                  <a:lnTo>
                    <a:pt x="6158" y="2159"/>
                  </a:lnTo>
                  <a:cubicBezTo>
                    <a:pt x="6270" y="1141"/>
                    <a:pt x="5536" y="224"/>
                    <a:pt x="4519" y="112"/>
                  </a:cubicBezTo>
                  <a:lnTo>
                    <a:pt x="3622" y="12"/>
                  </a:lnTo>
                  <a:cubicBezTo>
                    <a:pt x="3553" y="4"/>
                    <a:pt x="3485" y="0"/>
                    <a:pt x="341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102;p58"/>
            <p:cNvSpPr/>
            <p:nvPr/>
          </p:nvSpPr>
          <p:spPr>
            <a:xfrm>
              <a:off x="2643775" y="4225725"/>
              <a:ext cx="288025" cy="836150"/>
            </a:xfrm>
            <a:custGeom>
              <a:avLst/>
              <a:gdLst/>
              <a:ahLst/>
              <a:cxnLst/>
              <a:rect l="l" t="t" r="r" b="b"/>
              <a:pathLst>
                <a:path w="11521" h="33446" extrusionOk="0">
                  <a:moveTo>
                    <a:pt x="6285" y="1"/>
                  </a:moveTo>
                  <a:cubicBezTo>
                    <a:pt x="4692" y="1"/>
                    <a:pt x="3320" y="1200"/>
                    <a:pt x="3140" y="2820"/>
                  </a:cubicBezTo>
                  <a:lnTo>
                    <a:pt x="247" y="28931"/>
                  </a:lnTo>
                  <a:cubicBezTo>
                    <a:pt x="0" y="31156"/>
                    <a:pt x="1605" y="33160"/>
                    <a:pt x="3829" y="33406"/>
                  </a:cubicBezTo>
                  <a:lnTo>
                    <a:pt x="3960" y="33420"/>
                  </a:lnTo>
                  <a:cubicBezTo>
                    <a:pt x="4112" y="33437"/>
                    <a:pt x="4263" y="33445"/>
                    <a:pt x="4412" y="33445"/>
                  </a:cubicBezTo>
                  <a:cubicBezTo>
                    <a:pt x="6449" y="33445"/>
                    <a:pt x="8204" y="31912"/>
                    <a:pt x="8434" y="29838"/>
                  </a:cubicBezTo>
                  <a:lnTo>
                    <a:pt x="11328" y="3727"/>
                  </a:lnTo>
                  <a:cubicBezTo>
                    <a:pt x="11521" y="1987"/>
                    <a:pt x="10267" y="421"/>
                    <a:pt x="8527" y="228"/>
                  </a:cubicBezTo>
                  <a:lnTo>
                    <a:pt x="6638" y="20"/>
                  </a:lnTo>
                  <a:cubicBezTo>
                    <a:pt x="6519" y="7"/>
                    <a:pt x="6402" y="1"/>
                    <a:pt x="628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103;p58"/>
            <p:cNvSpPr/>
            <p:nvPr/>
          </p:nvSpPr>
          <p:spPr>
            <a:xfrm>
              <a:off x="2625325" y="4775300"/>
              <a:ext cx="307900" cy="131950"/>
            </a:xfrm>
            <a:custGeom>
              <a:avLst/>
              <a:gdLst/>
              <a:ahLst/>
              <a:cxnLst/>
              <a:rect l="l" t="t" r="r" b="b"/>
              <a:pathLst>
                <a:path w="12316" h="5278" extrusionOk="0">
                  <a:moveTo>
                    <a:pt x="6460" y="0"/>
                  </a:moveTo>
                  <a:cubicBezTo>
                    <a:pt x="6460" y="0"/>
                    <a:pt x="2782" y="44"/>
                    <a:pt x="1392" y="403"/>
                  </a:cubicBezTo>
                  <a:cubicBezTo>
                    <a:pt x="0" y="760"/>
                    <a:pt x="547" y="4048"/>
                    <a:pt x="807" y="4613"/>
                  </a:cubicBezTo>
                  <a:cubicBezTo>
                    <a:pt x="968" y="4960"/>
                    <a:pt x="3571" y="5278"/>
                    <a:pt x="6288" y="5278"/>
                  </a:cubicBezTo>
                  <a:cubicBezTo>
                    <a:pt x="7991" y="5278"/>
                    <a:pt x="9739" y="5153"/>
                    <a:pt x="10957" y="4832"/>
                  </a:cubicBezTo>
                  <a:cubicBezTo>
                    <a:pt x="12200" y="4505"/>
                    <a:pt x="12315" y="1749"/>
                    <a:pt x="11671" y="961"/>
                  </a:cubicBezTo>
                  <a:cubicBezTo>
                    <a:pt x="11029" y="174"/>
                    <a:pt x="6460" y="0"/>
                    <a:pt x="6460" y="0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104;p58"/>
            <p:cNvSpPr/>
            <p:nvPr/>
          </p:nvSpPr>
          <p:spPr>
            <a:xfrm>
              <a:off x="2634450" y="4615475"/>
              <a:ext cx="363775" cy="167650"/>
            </a:xfrm>
            <a:custGeom>
              <a:avLst/>
              <a:gdLst/>
              <a:ahLst/>
              <a:cxnLst/>
              <a:rect l="l" t="t" r="r" b="b"/>
              <a:pathLst>
                <a:path w="14551" h="6706" extrusionOk="0">
                  <a:moveTo>
                    <a:pt x="8562" y="1"/>
                  </a:moveTo>
                  <a:cubicBezTo>
                    <a:pt x="7880" y="1"/>
                    <a:pt x="7411" y="19"/>
                    <a:pt x="7411" y="19"/>
                  </a:cubicBezTo>
                  <a:cubicBezTo>
                    <a:pt x="7411" y="19"/>
                    <a:pt x="3150" y="420"/>
                    <a:pt x="1574" y="1012"/>
                  </a:cubicBezTo>
                  <a:cubicBezTo>
                    <a:pt x="0" y="1604"/>
                    <a:pt x="800" y="5275"/>
                    <a:pt x="1162" y="5982"/>
                  </a:cubicBezTo>
                  <a:cubicBezTo>
                    <a:pt x="1361" y="6370"/>
                    <a:pt x="3860" y="6706"/>
                    <a:pt x="6668" y="6706"/>
                  </a:cubicBezTo>
                  <a:cubicBezTo>
                    <a:pt x="8991" y="6706"/>
                    <a:pt x="11527" y="6476"/>
                    <a:pt x="13146" y="5854"/>
                  </a:cubicBezTo>
                  <a:cubicBezTo>
                    <a:pt x="14551" y="5314"/>
                    <a:pt x="14390" y="1736"/>
                    <a:pt x="13559" y="776"/>
                  </a:cubicBezTo>
                  <a:cubicBezTo>
                    <a:pt x="12974" y="101"/>
                    <a:pt x="10175" y="1"/>
                    <a:pt x="8562" y="1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105;p58"/>
            <p:cNvSpPr/>
            <p:nvPr/>
          </p:nvSpPr>
          <p:spPr>
            <a:xfrm>
              <a:off x="2641025" y="4435400"/>
              <a:ext cx="388925" cy="186675"/>
            </a:xfrm>
            <a:custGeom>
              <a:avLst/>
              <a:gdLst/>
              <a:ahLst/>
              <a:cxnLst/>
              <a:rect l="l" t="t" r="r" b="b"/>
              <a:pathLst>
                <a:path w="15557" h="7467" extrusionOk="0">
                  <a:moveTo>
                    <a:pt x="9156" y="1"/>
                  </a:moveTo>
                  <a:cubicBezTo>
                    <a:pt x="8426" y="1"/>
                    <a:pt x="7922" y="20"/>
                    <a:pt x="7922" y="20"/>
                  </a:cubicBezTo>
                  <a:cubicBezTo>
                    <a:pt x="7922" y="20"/>
                    <a:pt x="3367" y="448"/>
                    <a:pt x="1684" y="1081"/>
                  </a:cubicBezTo>
                  <a:cubicBezTo>
                    <a:pt x="1" y="1713"/>
                    <a:pt x="1057" y="6211"/>
                    <a:pt x="1445" y="6966"/>
                  </a:cubicBezTo>
                  <a:cubicBezTo>
                    <a:pt x="1607" y="7282"/>
                    <a:pt x="3173" y="7467"/>
                    <a:pt x="5220" y="7467"/>
                  </a:cubicBezTo>
                  <a:cubicBezTo>
                    <a:pt x="8063" y="7467"/>
                    <a:pt x="11833" y="7111"/>
                    <a:pt x="14055" y="6257"/>
                  </a:cubicBezTo>
                  <a:cubicBezTo>
                    <a:pt x="15556" y="5680"/>
                    <a:pt x="15384" y="1853"/>
                    <a:pt x="14495" y="828"/>
                  </a:cubicBezTo>
                  <a:cubicBezTo>
                    <a:pt x="13871" y="108"/>
                    <a:pt x="10880" y="1"/>
                    <a:pt x="9156" y="1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106;p58"/>
            <p:cNvSpPr/>
            <p:nvPr/>
          </p:nvSpPr>
          <p:spPr>
            <a:xfrm>
              <a:off x="2722825" y="4266950"/>
              <a:ext cx="389900" cy="181000"/>
            </a:xfrm>
            <a:custGeom>
              <a:avLst/>
              <a:gdLst/>
              <a:ahLst/>
              <a:cxnLst/>
              <a:rect l="l" t="t" r="r" b="b"/>
              <a:pathLst>
                <a:path w="15596" h="7240" extrusionOk="0">
                  <a:moveTo>
                    <a:pt x="9156" y="1"/>
                  </a:moveTo>
                  <a:cubicBezTo>
                    <a:pt x="8426" y="1"/>
                    <a:pt x="7923" y="20"/>
                    <a:pt x="7923" y="20"/>
                  </a:cubicBezTo>
                  <a:cubicBezTo>
                    <a:pt x="7923" y="20"/>
                    <a:pt x="3368" y="448"/>
                    <a:pt x="1683" y="1081"/>
                  </a:cubicBezTo>
                  <a:cubicBezTo>
                    <a:pt x="0" y="1715"/>
                    <a:pt x="1056" y="6210"/>
                    <a:pt x="1444" y="6966"/>
                  </a:cubicBezTo>
                  <a:cubicBezTo>
                    <a:pt x="1545" y="7161"/>
                    <a:pt x="2333" y="7239"/>
                    <a:pt x="3472" y="7239"/>
                  </a:cubicBezTo>
                  <a:cubicBezTo>
                    <a:pt x="6743" y="7239"/>
                    <a:pt x="12911" y="6599"/>
                    <a:pt x="14055" y="6257"/>
                  </a:cubicBezTo>
                  <a:cubicBezTo>
                    <a:pt x="15595" y="5795"/>
                    <a:pt x="15383" y="1853"/>
                    <a:pt x="14495" y="828"/>
                  </a:cubicBezTo>
                  <a:cubicBezTo>
                    <a:pt x="13871" y="108"/>
                    <a:pt x="10881" y="1"/>
                    <a:pt x="9156" y="1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107;p58"/>
            <p:cNvSpPr/>
            <p:nvPr/>
          </p:nvSpPr>
          <p:spPr>
            <a:xfrm>
              <a:off x="2368575" y="4216200"/>
              <a:ext cx="564250" cy="534850"/>
            </a:xfrm>
            <a:custGeom>
              <a:avLst/>
              <a:gdLst/>
              <a:ahLst/>
              <a:cxnLst/>
              <a:rect l="l" t="t" r="r" b="b"/>
              <a:pathLst>
                <a:path w="22570" h="21394" extrusionOk="0">
                  <a:moveTo>
                    <a:pt x="18205" y="0"/>
                  </a:moveTo>
                  <a:cubicBezTo>
                    <a:pt x="14080" y="340"/>
                    <a:pt x="10014" y="1491"/>
                    <a:pt x="5862" y="1491"/>
                  </a:cubicBezTo>
                  <a:cubicBezTo>
                    <a:pt x="5169" y="1491"/>
                    <a:pt x="3547" y="1840"/>
                    <a:pt x="1840" y="2967"/>
                  </a:cubicBezTo>
                  <a:lnTo>
                    <a:pt x="0" y="21393"/>
                  </a:lnTo>
                  <a:cubicBezTo>
                    <a:pt x="56" y="21394"/>
                    <a:pt x="113" y="21394"/>
                    <a:pt x="170" y="21394"/>
                  </a:cubicBezTo>
                  <a:cubicBezTo>
                    <a:pt x="2086" y="21394"/>
                    <a:pt x="4346" y="21007"/>
                    <a:pt x="6335" y="19634"/>
                  </a:cubicBezTo>
                  <a:cubicBezTo>
                    <a:pt x="10910" y="16479"/>
                    <a:pt x="10752" y="9222"/>
                    <a:pt x="10752" y="9222"/>
                  </a:cubicBezTo>
                  <a:lnTo>
                    <a:pt x="11856" y="8906"/>
                  </a:lnTo>
                  <a:cubicBezTo>
                    <a:pt x="12960" y="8591"/>
                    <a:pt x="14380" y="7486"/>
                    <a:pt x="14380" y="7486"/>
                  </a:cubicBezTo>
                  <a:lnTo>
                    <a:pt x="14380" y="7486"/>
                  </a:lnTo>
                  <a:cubicBezTo>
                    <a:pt x="14380" y="7486"/>
                    <a:pt x="13750" y="10010"/>
                    <a:pt x="13750" y="12061"/>
                  </a:cubicBezTo>
                  <a:cubicBezTo>
                    <a:pt x="13750" y="14111"/>
                    <a:pt x="15485" y="15216"/>
                    <a:pt x="16906" y="15373"/>
                  </a:cubicBezTo>
                  <a:cubicBezTo>
                    <a:pt x="17300" y="15417"/>
                    <a:pt x="17633" y="15461"/>
                    <a:pt x="17919" y="15461"/>
                  </a:cubicBezTo>
                  <a:cubicBezTo>
                    <a:pt x="18664" y="15461"/>
                    <a:pt x="19088" y="15164"/>
                    <a:pt x="19429" y="13796"/>
                  </a:cubicBezTo>
                  <a:cubicBezTo>
                    <a:pt x="19902" y="11903"/>
                    <a:pt x="22269" y="4330"/>
                    <a:pt x="22427" y="3227"/>
                  </a:cubicBezTo>
                  <a:cubicBezTo>
                    <a:pt x="22570" y="2222"/>
                    <a:pt x="20885" y="433"/>
                    <a:pt x="18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108;p58"/>
            <p:cNvSpPr/>
            <p:nvPr/>
          </p:nvSpPr>
          <p:spPr>
            <a:xfrm>
              <a:off x="2368575" y="4216200"/>
              <a:ext cx="564250" cy="535425"/>
            </a:xfrm>
            <a:custGeom>
              <a:avLst/>
              <a:gdLst/>
              <a:ahLst/>
              <a:cxnLst/>
              <a:rect l="l" t="t" r="r" b="b"/>
              <a:pathLst>
                <a:path w="22570" h="21417" fill="none" extrusionOk="0">
                  <a:moveTo>
                    <a:pt x="0" y="21393"/>
                  </a:moveTo>
                  <a:cubicBezTo>
                    <a:pt x="1952" y="21416"/>
                    <a:pt x="4287" y="21047"/>
                    <a:pt x="6335" y="19634"/>
                  </a:cubicBezTo>
                  <a:cubicBezTo>
                    <a:pt x="10910" y="16479"/>
                    <a:pt x="10752" y="9222"/>
                    <a:pt x="10752" y="9222"/>
                  </a:cubicBezTo>
                  <a:lnTo>
                    <a:pt x="11856" y="8906"/>
                  </a:lnTo>
                  <a:cubicBezTo>
                    <a:pt x="12960" y="8591"/>
                    <a:pt x="14380" y="7486"/>
                    <a:pt x="14380" y="7486"/>
                  </a:cubicBezTo>
                  <a:cubicBezTo>
                    <a:pt x="14380" y="7486"/>
                    <a:pt x="13750" y="10010"/>
                    <a:pt x="13750" y="12061"/>
                  </a:cubicBezTo>
                  <a:cubicBezTo>
                    <a:pt x="13750" y="14111"/>
                    <a:pt x="15485" y="15216"/>
                    <a:pt x="16906" y="15373"/>
                  </a:cubicBezTo>
                  <a:cubicBezTo>
                    <a:pt x="18326" y="15531"/>
                    <a:pt x="18957" y="15689"/>
                    <a:pt x="19429" y="13796"/>
                  </a:cubicBezTo>
                  <a:cubicBezTo>
                    <a:pt x="19902" y="11903"/>
                    <a:pt x="22269" y="4330"/>
                    <a:pt x="22427" y="3227"/>
                  </a:cubicBezTo>
                  <a:cubicBezTo>
                    <a:pt x="22570" y="2222"/>
                    <a:pt x="20885" y="433"/>
                    <a:pt x="18205" y="0"/>
                  </a:cubicBezTo>
                  <a:cubicBezTo>
                    <a:pt x="14080" y="340"/>
                    <a:pt x="10014" y="1491"/>
                    <a:pt x="5862" y="1491"/>
                  </a:cubicBezTo>
                  <a:cubicBezTo>
                    <a:pt x="5169" y="1491"/>
                    <a:pt x="3547" y="1840"/>
                    <a:pt x="1840" y="2967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109;p58"/>
            <p:cNvSpPr/>
            <p:nvPr/>
          </p:nvSpPr>
          <p:spPr>
            <a:xfrm>
              <a:off x="2262700" y="4734625"/>
              <a:ext cx="68975" cy="14100"/>
            </a:xfrm>
            <a:custGeom>
              <a:avLst/>
              <a:gdLst/>
              <a:ahLst/>
              <a:cxnLst/>
              <a:rect l="l" t="t" r="r" b="b"/>
              <a:pathLst>
                <a:path w="2759" h="564" extrusionOk="0">
                  <a:moveTo>
                    <a:pt x="0" y="1"/>
                  </a:moveTo>
                  <a:cubicBezTo>
                    <a:pt x="0" y="1"/>
                    <a:pt x="1119" y="384"/>
                    <a:pt x="2759" y="56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110;p58"/>
            <p:cNvSpPr/>
            <p:nvPr/>
          </p:nvSpPr>
          <p:spPr>
            <a:xfrm>
              <a:off x="2262700" y="4734625"/>
              <a:ext cx="68975" cy="14100"/>
            </a:xfrm>
            <a:custGeom>
              <a:avLst/>
              <a:gdLst/>
              <a:ahLst/>
              <a:cxnLst/>
              <a:rect l="l" t="t" r="r" b="b"/>
              <a:pathLst>
                <a:path w="2759" h="564" fill="none" extrusionOk="0">
                  <a:moveTo>
                    <a:pt x="0" y="1"/>
                  </a:moveTo>
                  <a:cubicBezTo>
                    <a:pt x="0" y="1"/>
                    <a:pt x="1119" y="384"/>
                    <a:pt x="2759" y="563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111;p58"/>
            <p:cNvSpPr/>
            <p:nvPr/>
          </p:nvSpPr>
          <p:spPr>
            <a:xfrm>
              <a:off x="1978725" y="4683350"/>
              <a:ext cx="142000" cy="25"/>
            </a:xfrm>
            <a:custGeom>
              <a:avLst/>
              <a:gdLst/>
              <a:ahLst/>
              <a:cxnLst/>
              <a:rect l="l" t="t" r="r" b="b"/>
              <a:pathLst>
                <a:path w="5680" h="1" extrusionOk="0">
                  <a:moveTo>
                    <a:pt x="5680" y="1"/>
                  </a:move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112;p58"/>
            <p:cNvSpPr/>
            <p:nvPr/>
          </p:nvSpPr>
          <p:spPr>
            <a:xfrm>
              <a:off x="1978725" y="4683350"/>
              <a:ext cx="142000" cy="25"/>
            </a:xfrm>
            <a:custGeom>
              <a:avLst/>
              <a:gdLst/>
              <a:ahLst/>
              <a:cxnLst/>
              <a:rect l="l" t="t" r="r" b="b"/>
              <a:pathLst>
                <a:path w="5680" h="1" fill="none" extrusionOk="0">
                  <a:moveTo>
                    <a:pt x="5680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113;p58"/>
            <p:cNvSpPr/>
            <p:nvPr/>
          </p:nvSpPr>
          <p:spPr>
            <a:xfrm>
              <a:off x="2049725" y="4722800"/>
              <a:ext cx="59175" cy="25"/>
            </a:xfrm>
            <a:custGeom>
              <a:avLst/>
              <a:gdLst/>
              <a:ahLst/>
              <a:cxnLst/>
              <a:rect l="l" t="t" r="r" b="b"/>
              <a:pathLst>
                <a:path w="2367" h="1" extrusionOk="0">
                  <a:moveTo>
                    <a:pt x="2367" y="1"/>
                  </a:move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114;p58"/>
            <p:cNvSpPr/>
            <p:nvPr/>
          </p:nvSpPr>
          <p:spPr>
            <a:xfrm>
              <a:off x="2049725" y="4722800"/>
              <a:ext cx="59175" cy="25"/>
            </a:xfrm>
            <a:custGeom>
              <a:avLst/>
              <a:gdLst/>
              <a:ahLst/>
              <a:cxnLst/>
              <a:rect l="l" t="t" r="r" b="b"/>
              <a:pathLst>
                <a:path w="2367" h="1" fill="none" extrusionOk="0">
                  <a:moveTo>
                    <a:pt x="2367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115;p58"/>
            <p:cNvSpPr/>
            <p:nvPr/>
          </p:nvSpPr>
          <p:spPr>
            <a:xfrm>
              <a:off x="2507500" y="4399900"/>
              <a:ext cx="129900" cy="46825"/>
            </a:xfrm>
            <a:custGeom>
              <a:avLst/>
              <a:gdLst/>
              <a:ahLst/>
              <a:cxnLst/>
              <a:rect l="l" t="t" r="r" b="b"/>
              <a:pathLst>
                <a:path w="5196" h="1873" fill="none" extrusionOk="0">
                  <a:moveTo>
                    <a:pt x="5195" y="1873"/>
                  </a:moveTo>
                  <a:cubicBezTo>
                    <a:pt x="5195" y="1873"/>
                    <a:pt x="2059" y="1860"/>
                    <a:pt x="0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116;p58"/>
            <p:cNvSpPr/>
            <p:nvPr/>
          </p:nvSpPr>
          <p:spPr>
            <a:xfrm>
              <a:off x="2729875" y="4335200"/>
              <a:ext cx="13300" cy="63100"/>
            </a:xfrm>
            <a:custGeom>
              <a:avLst/>
              <a:gdLst/>
              <a:ahLst/>
              <a:cxnLst/>
              <a:rect l="l" t="t" r="r" b="b"/>
              <a:pathLst>
                <a:path w="532" h="2524" fill="none" extrusionOk="0">
                  <a:moveTo>
                    <a:pt x="1" y="2523"/>
                  </a:moveTo>
                  <a:cubicBezTo>
                    <a:pt x="1" y="2523"/>
                    <a:pt x="68" y="1527"/>
                    <a:pt x="532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117;p58"/>
            <p:cNvSpPr/>
            <p:nvPr/>
          </p:nvSpPr>
          <p:spPr>
            <a:xfrm>
              <a:off x="2749800" y="4448050"/>
              <a:ext cx="119525" cy="139450"/>
            </a:xfrm>
            <a:custGeom>
              <a:avLst/>
              <a:gdLst/>
              <a:ahLst/>
              <a:cxnLst/>
              <a:rect l="l" t="t" r="r" b="b"/>
              <a:pathLst>
                <a:path w="4781" h="5578" fill="none" extrusionOk="0">
                  <a:moveTo>
                    <a:pt x="4183" y="3718"/>
                  </a:moveTo>
                  <a:cubicBezTo>
                    <a:pt x="4183" y="3718"/>
                    <a:pt x="4780" y="2058"/>
                    <a:pt x="4051" y="1461"/>
                  </a:cubicBezTo>
                  <a:cubicBezTo>
                    <a:pt x="3320" y="863"/>
                    <a:pt x="1395" y="1"/>
                    <a:pt x="1063" y="665"/>
                  </a:cubicBezTo>
                  <a:cubicBezTo>
                    <a:pt x="730" y="1328"/>
                    <a:pt x="1" y="4382"/>
                    <a:pt x="200" y="4980"/>
                  </a:cubicBezTo>
                  <a:lnTo>
                    <a:pt x="399" y="5577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118;p58"/>
            <p:cNvSpPr/>
            <p:nvPr/>
          </p:nvSpPr>
          <p:spPr>
            <a:xfrm>
              <a:off x="675725" y="4375850"/>
              <a:ext cx="1359300" cy="668250"/>
            </a:xfrm>
            <a:custGeom>
              <a:avLst/>
              <a:gdLst/>
              <a:ahLst/>
              <a:cxnLst/>
              <a:rect l="l" t="t" r="r" b="b"/>
              <a:pathLst>
                <a:path w="54372" h="26730" extrusionOk="0">
                  <a:moveTo>
                    <a:pt x="0" y="0"/>
                  </a:moveTo>
                  <a:lnTo>
                    <a:pt x="0" y="26729"/>
                  </a:lnTo>
                  <a:lnTo>
                    <a:pt x="54372" y="26729"/>
                  </a:lnTo>
                  <a:lnTo>
                    <a:pt x="5437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119;p58"/>
            <p:cNvSpPr/>
            <p:nvPr/>
          </p:nvSpPr>
          <p:spPr>
            <a:xfrm>
              <a:off x="675725" y="4375850"/>
              <a:ext cx="1359300" cy="668250"/>
            </a:xfrm>
            <a:custGeom>
              <a:avLst/>
              <a:gdLst/>
              <a:ahLst/>
              <a:cxnLst/>
              <a:rect l="l" t="t" r="r" b="b"/>
              <a:pathLst>
                <a:path w="54372" h="26730" fill="none" extrusionOk="0">
                  <a:moveTo>
                    <a:pt x="0" y="26729"/>
                  </a:moveTo>
                  <a:lnTo>
                    <a:pt x="54372" y="26729"/>
                  </a:lnTo>
                  <a:lnTo>
                    <a:pt x="54372" y="0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120;p58"/>
            <p:cNvSpPr/>
            <p:nvPr/>
          </p:nvSpPr>
          <p:spPr>
            <a:xfrm>
              <a:off x="1904775" y="4938250"/>
              <a:ext cx="63475" cy="61050"/>
            </a:xfrm>
            <a:custGeom>
              <a:avLst/>
              <a:gdLst/>
              <a:ahLst/>
              <a:cxnLst/>
              <a:rect l="l" t="t" r="r" b="b"/>
              <a:pathLst>
                <a:path w="2539" h="2442" extrusionOk="0">
                  <a:moveTo>
                    <a:pt x="1221" y="1"/>
                  </a:moveTo>
                  <a:cubicBezTo>
                    <a:pt x="547" y="1"/>
                    <a:pt x="0" y="547"/>
                    <a:pt x="0" y="1221"/>
                  </a:cubicBezTo>
                  <a:cubicBezTo>
                    <a:pt x="0" y="1715"/>
                    <a:pt x="297" y="2159"/>
                    <a:pt x="753" y="2348"/>
                  </a:cubicBezTo>
                  <a:cubicBezTo>
                    <a:pt x="905" y="2411"/>
                    <a:pt x="1063" y="2441"/>
                    <a:pt x="1221" y="2441"/>
                  </a:cubicBezTo>
                  <a:cubicBezTo>
                    <a:pt x="1538" y="2441"/>
                    <a:pt x="1851" y="2317"/>
                    <a:pt x="2085" y="2084"/>
                  </a:cubicBezTo>
                  <a:cubicBezTo>
                    <a:pt x="2433" y="1735"/>
                    <a:pt x="2538" y="1210"/>
                    <a:pt x="2349" y="754"/>
                  </a:cubicBezTo>
                  <a:cubicBezTo>
                    <a:pt x="2160" y="298"/>
                    <a:pt x="1715" y="1"/>
                    <a:pt x="122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32"/>
          <p:cNvSpPr txBox="1">
            <a:spLocks noGrp="1"/>
          </p:cNvSpPr>
          <p:nvPr>
            <p:ph type="ctrTitle"/>
          </p:nvPr>
        </p:nvSpPr>
        <p:spPr>
          <a:xfrm>
            <a:off x="1664025" y="1160400"/>
            <a:ext cx="5682600" cy="135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ES" sz="1600" b="1" dirty="0"/>
              <a:t>Universidad Autónoma de Yucatán</a:t>
            </a:r>
            <a:br>
              <a:rPr lang="es-ES" sz="1600" b="1" dirty="0"/>
            </a:br>
            <a:r>
              <a:rPr lang="es-ES" sz="1600" b="1" dirty="0"/>
              <a:t>Facultad de Matemáticas</a:t>
            </a:r>
            <a:br>
              <a:rPr lang="es-ES" sz="1600" b="1" dirty="0"/>
            </a:br>
            <a:r>
              <a:rPr lang="es-ES" sz="1600" b="1" dirty="0"/>
              <a:t>Licenciatura en Ingeniería de software.</a:t>
            </a:r>
            <a:br>
              <a:rPr lang="es-ES" sz="1600" b="1" dirty="0"/>
            </a:br>
            <a:br>
              <a:rPr lang="es-ES" sz="1600" b="1" dirty="0"/>
            </a:br>
            <a:r>
              <a:rPr lang="es-MX" sz="1600" b="1" dirty="0"/>
              <a:t>Programación estructurada</a:t>
            </a:r>
            <a:br>
              <a:rPr lang="es-MX" sz="1600" b="1" dirty="0"/>
            </a:br>
            <a:endParaRPr sz="1600" dirty="0"/>
          </a:p>
        </p:txBody>
      </p:sp>
      <p:sp>
        <p:nvSpPr>
          <p:cNvPr id="4" name="Google Shape;141;p32"/>
          <p:cNvSpPr txBox="1">
            <a:spLocks/>
          </p:cNvSpPr>
          <p:nvPr/>
        </p:nvSpPr>
        <p:spPr>
          <a:xfrm>
            <a:off x="1664025" y="2987475"/>
            <a:ext cx="5682600" cy="13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Viga"/>
              <a:buNone/>
              <a:defRPr sz="40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Maestro: Dr. Emilio Rejón Herrera</a:t>
            </a:r>
          </a:p>
          <a:p>
            <a:r>
              <a:rPr lang="es-ES" sz="1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----------------------------------------------</a:t>
            </a:r>
          </a:p>
          <a:p>
            <a:r>
              <a:rPr lang="es-ES" sz="1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Equipo “Los Vectores”:</a:t>
            </a:r>
          </a:p>
          <a:p>
            <a:r>
              <a:rPr lang="es-ES" sz="1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Aké Gamboa Alejandro</a:t>
            </a:r>
          </a:p>
          <a:p>
            <a:r>
              <a:rPr lang="es-ES" sz="1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Euan Briceño Rodrigo Daniel</a:t>
            </a:r>
          </a:p>
          <a:p>
            <a:r>
              <a:rPr lang="es-ES" sz="1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Nahuat Chí José Martín </a:t>
            </a:r>
          </a:p>
          <a:p>
            <a:r>
              <a:rPr lang="es-ES" sz="1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Ortiz Palacios Andrés Enrique</a:t>
            </a:r>
          </a:p>
          <a:p>
            <a:endParaRPr lang="es-MX" sz="1200" dirty="0"/>
          </a:p>
        </p:txBody>
      </p:sp>
      <p:sp>
        <p:nvSpPr>
          <p:cNvPr id="5" name="Google Shape;141;p32"/>
          <p:cNvSpPr txBox="1">
            <a:spLocks/>
          </p:cNvSpPr>
          <p:nvPr/>
        </p:nvSpPr>
        <p:spPr>
          <a:xfrm>
            <a:off x="1664025" y="1536000"/>
            <a:ext cx="5682600" cy="13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Viga"/>
              <a:buNone/>
              <a:defRPr sz="40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MX" sz="1600" b="1" u="sng" dirty="0"/>
              <a:t>Avance de proyecto</a:t>
            </a:r>
          </a:p>
          <a:p>
            <a:endParaRPr lang="es-MX" sz="1200" dirty="0"/>
          </a:p>
        </p:txBody>
      </p:sp>
      <p:grpSp>
        <p:nvGrpSpPr>
          <p:cNvPr id="147" name="Google Shape;12389;p70"/>
          <p:cNvGrpSpPr/>
          <p:nvPr/>
        </p:nvGrpSpPr>
        <p:grpSpPr>
          <a:xfrm>
            <a:off x="228235" y="1775247"/>
            <a:ext cx="1795619" cy="1577250"/>
            <a:chOff x="4880567" y="1535870"/>
            <a:chExt cx="356245" cy="317607"/>
          </a:xfrm>
        </p:grpSpPr>
        <p:sp>
          <p:nvSpPr>
            <p:cNvPr id="148" name="Google Shape;12390;p70"/>
            <p:cNvSpPr/>
            <p:nvPr/>
          </p:nvSpPr>
          <p:spPr>
            <a:xfrm>
              <a:off x="5103774" y="1535870"/>
              <a:ext cx="100448" cy="128138"/>
            </a:xfrm>
            <a:custGeom>
              <a:avLst/>
              <a:gdLst/>
              <a:ahLst/>
              <a:cxnLst/>
              <a:rect l="l" t="t" r="r" b="b"/>
              <a:pathLst>
                <a:path w="3156" h="4026" extrusionOk="0">
                  <a:moveTo>
                    <a:pt x="1560" y="334"/>
                  </a:moveTo>
                  <a:cubicBezTo>
                    <a:pt x="2251" y="334"/>
                    <a:pt x="2799" y="882"/>
                    <a:pt x="2799" y="1561"/>
                  </a:cubicBezTo>
                  <a:cubicBezTo>
                    <a:pt x="2799" y="2120"/>
                    <a:pt x="2453" y="2573"/>
                    <a:pt x="1965" y="2739"/>
                  </a:cubicBezTo>
                  <a:lnTo>
                    <a:pt x="2251" y="1608"/>
                  </a:lnTo>
                  <a:cubicBezTo>
                    <a:pt x="2275" y="1513"/>
                    <a:pt x="2215" y="1430"/>
                    <a:pt x="2132" y="1418"/>
                  </a:cubicBezTo>
                  <a:cubicBezTo>
                    <a:pt x="2113" y="1410"/>
                    <a:pt x="2094" y="1407"/>
                    <a:pt x="2076" y="1407"/>
                  </a:cubicBezTo>
                  <a:cubicBezTo>
                    <a:pt x="2006" y="1407"/>
                    <a:pt x="1948" y="1461"/>
                    <a:pt x="1929" y="1537"/>
                  </a:cubicBezTo>
                  <a:lnTo>
                    <a:pt x="1917" y="1584"/>
                  </a:lnTo>
                  <a:lnTo>
                    <a:pt x="1215" y="1584"/>
                  </a:lnTo>
                  <a:lnTo>
                    <a:pt x="1203" y="1537"/>
                  </a:lnTo>
                  <a:cubicBezTo>
                    <a:pt x="1182" y="1453"/>
                    <a:pt x="1106" y="1415"/>
                    <a:pt x="1040" y="1415"/>
                  </a:cubicBezTo>
                  <a:cubicBezTo>
                    <a:pt x="1031" y="1415"/>
                    <a:pt x="1021" y="1416"/>
                    <a:pt x="1013" y="1418"/>
                  </a:cubicBezTo>
                  <a:cubicBezTo>
                    <a:pt x="917" y="1441"/>
                    <a:pt x="882" y="1537"/>
                    <a:pt x="894" y="1608"/>
                  </a:cubicBezTo>
                  <a:lnTo>
                    <a:pt x="1179" y="2739"/>
                  </a:lnTo>
                  <a:cubicBezTo>
                    <a:pt x="679" y="2573"/>
                    <a:pt x="322" y="2120"/>
                    <a:pt x="322" y="1561"/>
                  </a:cubicBezTo>
                  <a:cubicBezTo>
                    <a:pt x="322" y="882"/>
                    <a:pt x="882" y="334"/>
                    <a:pt x="1560" y="334"/>
                  </a:cubicBezTo>
                  <a:close/>
                  <a:moveTo>
                    <a:pt x="1822" y="1906"/>
                  </a:moveTo>
                  <a:lnTo>
                    <a:pt x="1608" y="2799"/>
                  </a:lnTo>
                  <a:lnTo>
                    <a:pt x="1513" y="2799"/>
                  </a:lnTo>
                  <a:lnTo>
                    <a:pt x="1286" y="1906"/>
                  </a:lnTo>
                  <a:close/>
                  <a:moveTo>
                    <a:pt x="1906" y="3096"/>
                  </a:moveTo>
                  <a:lnTo>
                    <a:pt x="1906" y="3501"/>
                  </a:lnTo>
                  <a:lnTo>
                    <a:pt x="1917" y="3501"/>
                  </a:lnTo>
                  <a:lnTo>
                    <a:pt x="1203" y="3513"/>
                  </a:lnTo>
                  <a:cubicBezTo>
                    <a:pt x="1203" y="3513"/>
                    <a:pt x="1191" y="3513"/>
                    <a:pt x="1191" y="3501"/>
                  </a:cubicBezTo>
                  <a:lnTo>
                    <a:pt x="1191" y="3096"/>
                  </a:lnTo>
                  <a:cubicBezTo>
                    <a:pt x="1310" y="3120"/>
                    <a:pt x="1429" y="3144"/>
                    <a:pt x="1548" y="3144"/>
                  </a:cubicBezTo>
                  <a:cubicBezTo>
                    <a:pt x="1667" y="3144"/>
                    <a:pt x="1798" y="3120"/>
                    <a:pt x="1906" y="3096"/>
                  </a:cubicBezTo>
                  <a:close/>
                  <a:moveTo>
                    <a:pt x="1560" y="1"/>
                  </a:moveTo>
                  <a:cubicBezTo>
                    <a:pt x="703" y="1"/>
                    <a:pt x="1" y="703"/>
                    <a:pt x="1" y="1561"/>
                  </a:cubicBezTo>
                  <a:cubicBezTo>
                    <a:pt x="1" y="2180"/>
                    <a:pt x="358" y="2704"/>
                    <a:pt x="882" y="2977"/>
                  </a:cubicBezTo>
                  <a:lnTo>
                    <a:pt x="882" y="3501"/>
                  </a:lnTo>
                  <a:cubicBezTo>
                    <a:pt x="882" y="3692"/>
                    <a:pt x="1024" y="3847"/>
                    <a:pt x="1215" y="3847"/>
                  </a:cubicBezTo>
                  <a:lnTo>
                    <a:pt x="1417" y="3847"/>
                  </a:lnTo>
                  <a:lnTo>
                    <a:pt x="1417" y="3858"/>
                  </a:lnTo>
                  <a:cubicBezTo>
                    <a:pt x="1417" y="3942"/>
                    <a:pt x="1489" y="4025"/>
                    <a:pt x="1572" y="4025"/>
                  </a:cubicBezTo>
                  <a:cubicBezTo>
                    <a:pt x="1667" y="4025"/>
                    <a:pt x="1739" y="3942"/>
                    <a:pt x="1739" y="3858"/>
                  </a:cubicBezTo>
                  <a:lnTo>
                    <a:pt x="1739" y="3847"/>
                  </a:lnTo>
                  <a:lnTo>
                    <a:pt x="1929" y="3847"/>
                  </a:lnTo>
                  <a:cubicBezTo>
                    <a:pt x="2120" y="3847"/>
                    <a:pt x="2275" y="3692"/>
                    <a:pt x="2275" y="3501"/>
                  </a:cubicBezTo>
                  <a:lnTo>
                    <a:pt x="2275" y="2977"/>
                  </a:lnTo>
                  <a:cubicBezTo>
                    <a:pt x="2799" y="2727"/>
                    <a:pt x="3156" y="2192"/>
                    <a:pt x="3156" y="1561"/>
                  </a:cubicBezTo>
                  <a:cubicBezTo>
                    <a:pt x="3120" y="703"/>
                    <a:pt x="2429" y="1"/>
                    <a:pt x="1560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2391;p70"/>
            <p:cNvSpPr/>
            <p:nvPr/>
          </p:nvSpPr>
          <p:spPr>
            <a:xfrm>
              <a:off x="4880567" y="1552929"/>
              <a:ext cx="200895" cy="300547"/>
            </a:xfrm>
            <a:custGeom>
              <a:avLst/>
              <a:gdLst/>
              <a:ahLst/>
              <a:cxnLst/>
              <a:rect l="l" t="t" r="r" b="b"/>
              <a:pathLst>
                <a:path w="6312" h="9443" extrusionOk="0">
                  <a:moveTo>
                    <a:pt x="3144" y="310"/>
                  </a:moveTo>
                  <a:cubicBezTo>
                    <a:pt x="3632" y="310"/>
                    <a:pt x="4037" y="632"/>
                    <a:pt x="4037" y="1025"/>
                  </a:cubicBezTo>
                  <a:cubicBezTo>
                    <a:pt x="3751" y="929"/>
                    <a:pt x="3454" y="870"/>
                    <a:pt x="3144" y="870"/>
                  </a:cubicBezTo>
                  <a:cubicBezTo>
                    <a:pt x="2834" y="870"/>
                    <a:pt x="2537" y="929"/>
                    <a:pt x="2251" y="1025"/>
                  </a:cubicBezTo>
                  <a:cubicBezTo>
                    <a:pt x="2251" y="644"/>
                    <a:pt x="2644" y="310"/>
                    <a:pt x="3144" y="310"/>
                  </a:cubicBezTo>
                  <a:close/>
                  <a:moveTo>
                    <a:pt x="3144" y="1191"/>
                  </a:moveTo>
                  <a:cubicBezTo>
                    <a:pt x="4299" y="1191"/>
                    <a:pt x="5251" y="2144"/>
                    <a:pt x="5251" y="3311"/>
                  </a:cubicBezTo>
                  <a:cubicBezTo>
                    <a:pt x="5251" y="3620"/>
                    <a:pt x="5180" y="3918"/>
                    <a:pt x="5061" y="4203"/>
                  </a:cubicBezTo>
                  <a:lnTo>
                    <a:pt x="5061" y="4049"/>
                  </a:lnTo>
                  <a:cubicBezTo>
                    <a:pt x="5061" y="3858"/>
                    <a:pt x="4978" y="3668"/>
                    <a:pt x="4823" y="3525"/>
                  </a:cubicBezTo>
                  <a:cubicBezTo>
                    <a:pt x="4501" y="3251"/>
                    <a:pt x="3751" y="2739"/>
                    <a:pt x="2453" y="2608"/>
                  </a:cubicBezTo>
                  <a:cubicBezTo>
                    <a:pt x="2447" y="2607"/>
                    <a:pt x="2441" y="2607"/>
                    <a:pt x="2435" y="2607"/>
                  </a:cubicBezTo>
                  <a:cubicBezTo>
                    <a:pt x="2360" y="2607"/>
                    <a:pt x="2297" y="2674"/>
                    <a:pt x="2275" y="2751"/>
                  </a:cubicBezTo>
                  <a:cubicBezTo>
                    <a:pt x="2263" y="2846"/>
                    <a:pt x="2334" y="2918"/>
                    <a:pt x="2430" y="2930"/>
                  </a:cubicBezTo>
                  <a:cubicBezTo>
                    <a:pt x="3632" y="3049"/>
                    <a:pt x="4323" y="3513"/>
                    <a:pt x="4620" y="3763"/>
                  </a:cubicBezTo>
                  <a:cubicBezTo>
                    <a:pt x="4692" y="3822"/>
                    <a:pt x="4728" y="3930"/>
                    <a:pt x="4728" y="4037"/>
                  </a:cubicBezTo>
                  <a:lnTo>
                    <a:pt x="4728" y="4346"/>
                  </a:lnTo>
                  <a:cubicBezTo>
                    <a:pt x="4728" y="5227"/>
                    <a:pt x="4025" y="5942"/>
                    <a:pt x="3144" y="5942"/>
                  </a:cubicBezTo>
                  <a:cubicBezTo>
                    <a:pt x="3137" y="5942"/>
                    <a:pt x="3130" y="5942"/>
                    <a:pt x="3122" y="5942"/>
                  </a:cubicBezTo>
                  <a:cubicBezTo>
                    <a:pt x="2251" y="5942"/>
                    <a:pt x="1549" y="5232"/>
                    <a:pt x="1549" y="4358"/>
                  </a:cubicBezTo>
                  <a:lnTo>
                    <a:pt x="1549" y="4227"/>
                  </a:lnTo>
                  <a:cubicBezTo>
                    <a:pt x="1549" y="4168"/>
                    <a:pt x="1584" y="4108"/>
                    <a:pt x="1644" y="4084"/>
                  </a:cubicBezTo>
                  <a:cubicBezTo>
                    <a:pt x="1846" y="3965"/>
                    <a:pt x="2120" y="3739"/>
                    <a:pt x="2239" y="3370"/>
                  </a:cubicBezTo>
                  <a:cubicBezTo>
                    <a:pt x="2263" y="3275"/>
                    <a:pt x="2215" y="3191"/>
                    <a:pt x="2132" y="3156"/>
                  </a:cubicBezTo>
                  <a:cubicBezTo>
                    <a:pt x="2113" y="3151"/>
                    <a:pt x="2094" y="3149"/>
                    <a:pt x="2077" y="3149"/>
                  </a:cubicBezTo>
                  <a:cubicBezTo>
                    <a:pt x="2005" y="3149"/>
                    <a:pt x="1946" y="3187"/>
                    <a:pt x="1918" y="3263"/>
                  </a:cubicBezTo>
                  <a:cubicBezTo>
                    <a:pt x="1834" y="3525"/>
                    <a:pt x="1620" y="3692"/>
                    <a:pt x="1477" y="3787"/>
                  </a:cubicBezTo>
                  <a:cubicBezTo>
                    <a:pt x="1322" y="3870"/>
                    <a:pt x="1215" y="4037"/>
                    <a:pt x="1215" y="4203"/>
                  </a:cubicBezTo>
                  <a:cubicBezTo>
                    <a:pt x="1084" y="3918"/>
                    <a:pt x="1025" y="3620"/>
                    <a:pt x="1025" y="3311"/>
                  </a:cubicBezTo>
                  <a:cubicBezTo>
                    <a:pt x="1025" y="2144"/>
                    <a:pt x="1977" y="1191"/>
                    <a:pt x="3144" y="1191"/>
                  </a:cubicBezTo>
                  <a:close/>
                  <a:moveTo>
                    <a:pt x="3858" y="6144"/>
                  </a:moveTo>
                  <a:lnTo>
                    <a:pt x="3858" y="6537"/>
                  </a:lnTo>
                  <a:cubicBezTo>
                    <a:pt x="3858" y="6740"/>
                    <a:pt x="3977" y="6918"/>
                    <a:pt x="4168" y="7013"/>
                  </a:cubicBezTo>
                  <a:lnTo>
                    <a:pt x="4406" y="7121"/>
                  </a:lnTo>
                  <a:cubicBezTo>
                    <a:pt x="4156" y="7597"/>
                    <a:pt x="3680" y="7894"/>
                    <a:pt x="3144" y="7894"/>
                  </a:cubicBezTo>
                  <a:cubicBezTo>
                    <a:pt x="2608" y="7894"/>
                    <a:pt x="2132" y="7597"/>
                    <a:pt x="1882" y="7121"/>
                  </a:cubicBezTo>
                  <a:lnTo>
                    <a:pt x="2120" y="7013"/>
                  </a:lnTo>
                  <a:cubicBezTo>
                    <a:pt x="2311" y="6918"/>
                    <a:pt x="2430" y="6740"/>
                    <a:pt x="2430" y="6537"/>
                  </a:cubicBezTo>
                  <a:lnTo>
                    <a:pt x="2430" y="6144"/>
                  </a:lnTo>
                  <a:cubicBezTo>
                    <a:pt x="2644" y="6239"/>
                    <a:pt x="2882" y="6287"/>
                    <a:pt x="3144" y="6287"/>
                  </a:cubicBezTo>
                  <a:cubicBezTo>
                    <a:pt x="3394" y="6287"/>
                    <a:pt x="3632" y="6239"/>
                    <a:pt x="3858" y="6144"/>
                  </a:cubicBezTo>
                  <a:close/>
                  <a:moveTo>
                    <a:pt x="3144" y="1"/>
                  </a:moveTo>
                  <a:cubicBezTo>
                    <a:pt x="2465" y="1"/>
                    <a:pt x="1918" y="465"/>
                    <a:pt x="1918" y="1048"/>
                  </a:cubicBezTo>
                  <a:cubicBezTo>
                    <a:pt x="1918" y="1084"/>
                    <a:pt x="1918" y="1144"/>
                    <a:pt x="1930" y="1191"/>
                  </a:cubicBezTo>
                  <a:cubicBezTo>
                    <a:pt x="1191" y="1608"/>
                    <a:pt x="703" y="2418"/>
                    <a:pt x="703" y="3322"/>
                  </a:cubicBezTo>
                  <a:cubicBezTo>
                    <a:pt x="703" y="3918"/>
                    <a:pt x="918" y="4501"/>
                    <a:pt x="1310" y="4942"/>
                  </a:cubicBezTo>
                  <a:cubicBezTo>
                    <a:pt x="1441" y="5370"/>
                    <a:pt x="1727" y="5739"/>
                    <a:pt x="2096" y="5989"/>
                  </a:cubicBezTo>
                  <a:lnTo>
                    <a:pt x="2096" y="6549"/>
                  </a:lnTo>
                  <a:cubicBezTo>
                    <a:pt x="2096" y="6620"/>
                    <a:pt x="2049" y="6680"/>
                    <a:pt x="1989" y="6716"/>
                  </a:cubicBezTo>
                  <a:lnTo>
                    <a:pt x="525" y="7371"/>
                  </a:lnTo>
                  <a:cubicBezTo>
                    <a:pt x="203" y="7501"/>
                    <a:pt x="1" y="7811"/>
                    <a:pt x="1" y="8156"/>
                  </a:cubicBezTo>
                  <a:lnTo>
                    <a:pt x="1" y="9276"/>
                  </a:lnTo>
                  <a:cubicBezTo>
                    <a:pt x="1" y="9359"/>
                    <a:pt x="72" y="9442"/>
                    <a:pt x="167" y="9442"/>
                  </a:cubicBezTo>
                  <a:cubicBezTo>
                    <a:pt x="251" y="9442"/>
                    <a:pt x="322" y="9359"/>
                    <a:pt x="322" y="9276"/>
                  </a:cubicBezTo>
                  <a:lnTo>
                    <a:pt x="322" y="8156"/>
                  </a:lnTo>
                  <a:cubicBezTo>
                    <a:pt x="322" y="7954"/>
                    <a:pt x="441" y="7752"/>
                    <a:pt x="656" y="7668"/>
                  </a:cubicBezTo>
                  <a:lnTo>
                    <a:pt x="1596" y="7251"/>
                  </a:lnTo>
                  <a:cubicBezTo>
                    <a:pt x="1894" y="7847"/>
                    <a:pt x="2489" y="8216"/>
                    <a:pt x="3156" y="8216"/>
                  </a:cubicBezTo>
                  <a:cubicBezTo>
                    <a:pt x="3823" y="8216"/>
                    <a:pt x="4418" y="7847"/>
                    <a:pt x="4716" y="7251"/>
                  </a:cubicBezTo>
                  <a:lnTo>
                    <a:pt x="5656" y="7668"/>
                  </a:lnTo>
                  <a:cubicBezTo>
                    <a:pt x="5847" y="7752"/>
                    <a:pt x="5978" y="7942"/>
                    <a:pt x="5978" y="8156"/>
                  </a:cubicBezTo>
                  <a:lnTo>
                    <a:pt x="5978" y="9276"/>
                  </a:lnTo>
                  <a:cubicBezTo>
                    <a:pt x="5978" y="9359"/>
                    <a:pt x="6061" y="9442"/>
                    <a:pt x="6144" y="9442"/>
                  </a:cubicBezTo>
                  <a:cubicBezTo>
                    <a:pt x="6240" y="9442"/>
                    <a:pt x="6311" y="9359"/>
                    <a:pt x="6311" y="9276"/>
                  </a:cubicBezTo>
                  <a:lnTo>
                    <a:pt x="6311" y="8156"/>
                  </a:lnTo>
                  <a:cubicBezTo>
                    <a:pt x="6287" y="7811"/>
                    <a:pt x="6073" y="7501"/>
                    <a:pt x="5763" y="7371"/>
                  </a:cubicBezTo>
                  <a:lnTo>
                    <a:pt x="4287" y="6716"/>
                  </a:lnTo>
                  <a:cubicBezTo>
                    <a:pt x="4216" y="6680"/>
                    <a:pt x="4180" y="6609"/>
                    <a:pt x="4180" y="6549"/>
                  </a:cubicBezTo>
                  <a:lnTo>
                    <a:pt x="4180" y="5989"/>
                  </a:lnTo>
                  <a:cubicBezTo>
                    <a:pt x="4549" y="5739"/>
                    <a:pt x="4835" y="5370"/>
                    <a:pt x="4966" y="4942"/>
                  </a:cubicBezTo>
                  <a:cubicBezTo>
                    <a:pt x="5359" y="4501"/>
                    <a:pt x="5585" y="3918"/>
                    <a:pt x="5585" y="3322"/>
                  </a:cubicBezTo>
                  <a:cubicBezTo>
                    <a:pt x="5585" y="2418"/>
                    <a:pt x="5073" y="1608"/>
                    <a:pt x="4347" y="1191"/>
                  </a:cubicBezTo>
                  <a:cubicBezTo>
                    <a:pt x="4358" y="1144"/>
                    <a:pt x="4358" y="1084"/>
                    <a:pt x="4358" y="1048"/>
                  </a:cubicBezTo>
                  <a:cubicBezTo>
                    <a:pt x="4358" y="465"/>
                    <a:pt x="3811" y="1"/>
                    <a:pt x="3144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2392;p70"/>
            <p:cNvSpPr/>
            <p:nvPr/>
          </p:nvSpPr>
          <p:spPr>
            <a:xfrm>
              <a:off x="4919620" y="1820471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870"/>
                  </a:lnTo>
                  <a:cubicBezTo>
                    <a:pt x="0" y="953"/>
                    <a:pt x="72" y="1036"/>
                    <a:pt x="155" y="1036"/>
                  </a:cubicBezTo>
                  <a:cubicBezTo>
                    <a:pt x="250" y="1036"/>
                    <a:pt x="322" y="953"/>
                    <a:pt x="322" y="870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55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2393;p70"/>
            <p:cNvSpPr/>
            <p:nvPr/>
          </p:nvSpPr>
          <p:spPr>
            <a:xfrm>
              <a:off x="5031398" y="1820471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870"/>
                  </a:lnTo>
                  <a:cubicBezTo>
                    <a:pt x="0" y="953"/>
                    <a:pt x="72" y="1036"/>
                    <a:pt x="155" y="1036"/>
                  </a:cubicBezTo>
                  <a:cubicBezTo>
                    <a:pt x="250" y="1036"/>
                    <a:pt x="322" y="953"/>
                    <a:pt x="322" y="870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55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2394;p70"/>
            <p:cNvSpPr/>
            <p:nvPr/>
          </p:nvSpPr>
          <p:spPr>
            <a:xfrm>
              <a:off x="5070418" y="1552547"/>
              <a:ext cx="166394" cy="173969"/>
            </a:xfrm>
            <a:custGeom>
              <a:avLst/>
              <a:gdLst/>
              <a:ahLst/>
              <a:cxnLst/>
              <a:rect l="l" t="t" r="r" b="b"/>
              <a:pathLst>
                <a:path w="5228" h="5466" extrusionOk="0">
                  <a:moveTo>
                    <a:pt x="691" y="1"/>
                  </a:moveTo>
                  <a:cubicBezTo>
                    <a:pt x="298" y="1"/>
                    <a:pt x="1" y="310"/>
                    <a:pt x="1" y="679"/>
                  </a:cubicBezTo>
                  <a:lnTo>
                    <a:pt x="1" y="3501"/>
                  </a:lnTo>
                  <a:cubicBezTo>
                    <a:pt x="1" y="3882"/>
                    <a:pt x="322" y="4180"/>
                    <a:pt x="691" y="4180"/>
                  </a:cubicBezTo>
                  <a:lnTo>
                    <a:pt x="1001" y="4180"/>
                  </a:lnTo>
                  <a:lnTo>
                    <a:pt x="763" y="5144"/>
                  </a:lnTo>
                  <a:cubicBezTo>
                    <a:pt x="739" y="5251"/>
                    <a:pt x="775" y="5358"/>
                    <a:pt x="870" y="5418"/>
                  </a:cubicBezTo>
                  <a:cubicBezTo>
                    <a:pt x="918" y="5442"/>
                    <a:pt x="953" y="5466"/>
                    <a:pt x="1001" y="5466"/>
                  </a:cubicBezTo>
                  <a:cubicBezTo>
                    <a:pt x="1049" y="5466"/>
                    <a:pt x="1108" y="5442"/>
                    <a:pt x="1156" y="5418"/>
                  </a:cubicBezTo>
                  <a:lnTo>
                    <a:pt x="2846" y="4180"/>
                  </a:lnTo>
                  <a:lnTo>
                    <a:pt x="4549" y="4180"/>
                  </a:lnTo>
                  <a:cubicBezTo>
                    <a:pt x="4930" y="4180"/>
                    <a:pt x="5228" y="3870"/>
                    <a:pt x="5228" y="3501"/>
                  </a:cubicBezTo>
                  <a:lnTo>
                    <a:pt x="5228" y="679"/>
                  </a:lnTo>
                  <a:cubicBezTo>
                    <a:pt x="5228" y="310"/>
                    <a:pt x="4918" y="1"/>
                    <a:pt x="4549" y="1"/>
                  </a:cubicBezTo>
                  <a:cubicBezTo>
                    <a:pt x="4454" y="1"/>
                    <a:pt x="4382" y="72"/>
                    <a:pt x="4382" y="167"/>
                  </a:cubicBezTo>
                  <a:cubicBezTo>
                    <a:pt x="4382" y="251"/>
                    <a:pt x="4454" y="322"/>
                    <a:pt x="4549" y="322"/>
                  </a:cubicBezTo>
                  <a:cubicBezTo>
                    <a:pt x="4739" y="322"/>
                    <a:pt x="4906" y="489"/>
                    <a:pt x="4906" y="679"/>
                  </a:cubicBezTo>
                  <a:lnTo>
                    <a:pt x="4906" y="3489"/>
                  </a:lnTo>
                  <a:cubicBezTo>
                    <a:pt x="4906" y="3692"/>
                    <a:pt x="4739" y="3846"/>
                    <a:pt x="4549" y="3846"/>
                  </a:cubicBezTo>
                  <a:lnTo>
                    <a:pt x="2787" y="3846"/>
                  </a:lnTo>
                  <a:cubicBezTo>
                    <a:pt x="2763" y="3846"/>
                    <a:pt x="2715" y="3870"/>
                    <a:pt x="2704" y="3882"/>
                  </a:cubicBezTo>
                  <a:lnTo>
                    <a:pt x="1132" y="5013"/>
                  </a:lnTo>
                  <a:lnTo>
                    <a:pt x="1370" y="4049"/>
                  </a:lnTo>
                  <a:cubicBezTo>
                    <a:pt x="1394" y="4001"/>
                    <a:pt x="1370" y="3942"/>
                    <a:pt x="1346" y="3918"/>
                  </a:cubicBezTo>
                  <a:cubicBezTo>
                    <a:pt x="1310" y="3870"/>
                    <a:pt x="1275" y="3858"/>
                    <a:pt x="1215" y="3858"/>
                  </a:cubicBezTo>
                  <a:lnTo>
                    <a:pt x="691" y="3858"/>
                  </a:lnTo>
                  <a:cubicBezTo>
                    <a:pt x="501" y="3858"/>
                    <a:pt x="334" y="3692"/>
                    <a:pt x="334" y="3501"/>
                  </a:cubicBezTo>
                  <a:lnTo>
                    <a:pt x="334" y="679"/>
                  </a:lnTo>
                  <a:cubicBezTo>
                    <a:pt x="334" y="489"/>
                    <a:pt x="489" y="322"/>
                    <a:pt x="691" y="322"/>
                  </a:cubicBezTo>
                  <a:cubicBezTo>
                    <a:pt x="775" y="322"/>
                    <a:pt x="846" y="251"/>
                    <a:pt x="846" y="167"/>
                  </a:cubicBezTo>
                  <a:cubicBezTo>
                    <a:pt x="846" y="72"/>
                    <a:pt x="775" y="1"/>
                    <a:pt x="691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F7E942-6BB2-4A66-B988-5C49F3546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199" y="1247025"/>
            <a:ext cx="7893805" cy="1017710"/>
          </a:xfrm>
        </p:spPr>
        <p:txBody>
          <a:bodyPr/>
          <a:lstStyle/>
          <a:p>
            <a:r>
              <a:rPr lang="es-MX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agregará un marcador al aporte individual por cada punto realizado en cada entrega, los puntos se dividirán según su nivel de complejidad para repartirlos de manera justa y equitativa, para el aporte grupal se añadirá un marcador si aportó a los puntos más extensos los cuales se realizarán entre todos por medio de una llamada en equipo. Ejemplo:</a:t>
            </a:r>
          </a:p>
          <a:p>
            <a:endParaRPr lang="es-MX" dirty="0"/>
          </a:p>
        </p:txBody>
      </p:sp>
      <p:sp>
        <p:nvSpPr>
          <p:cNvPr id="4" name="Google Shape;149;p33">
            <a:extLst>
              <a:ext uri="{FF2B5EF4-FFF2-40B4-BE49-F238E27FC236}">
                <a16:creationId xmlns:a16="http://schemas.microsoft.com/office/drawing/2014/main" id="{E4F92C4C-A514-4F40-A283-E208834E20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8663" y="444500"/>
            <a:ext cx="8104187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</a:pPr>
            <a:r>
              <a:rPr lang="es-MX" sz="2500" dirty="0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rPr>
              <a:t>Evaluación de participación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CC56DCC5-78A5-4CD3-85AC-1CC7D82C5D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79412"/>
              </p:ext>
            </p:extLst>
          </p:nvPr>
        </p:nvGraphicFramePr>
        <p:xfrm>
          <a:off x="579755" y="2785876"/>
          <a:ext cx="8253095" cy="1022226"/>
        </p:xfrm>
        <a:graphic>
          <a:graphicData uri="http://schemas.openxmlformats.org/drawingml/2006/table">
            <a:tbl>
              <a:tblPr firstRow="1" firstCol="1" bandRow="1">
                <a:tableStyleId>{FBDE9FAC-6DC2-4B54-9C34-1EE690CC148A}</a:tableStyleId>
              </a:tblPr>
              <a:tblGrid>
                <a:gridCol w="1178560">
                  <a:extLst>
                    <a:ext uri="{9D8B030D-6E8A-4147-A177-3AD203B41FA5}">
                      <a16:colId xmlns:a16="http://schemas.microsoft.com/office/drawing/2014/main" val="2528111743"/>
                    </a:ext>
                  </a:extLst>
                </a:gridCol>
                <a:gridCol w="1178560">
                  <a:extLst>
                    <a:ext uri="{9D8B030D-6E8A-4147-A177-3AD203B41FA5}">
                      <a16:colId xmlns:a16="http://schemas.microsoft.com/office/drawing/2014/main" val="2358425463"/>
                    </a:ext>
                  </a:extLst>
                </a:gridCol>
                <a:gridCol w="1179195">
                  <a:extLst>
                    <a:ext uri="{9D8B030D-6E8A-4147-A177-3AD203B41FA5}">
                      <a16:colId xmlns:a16="http://schemas.microsoft.com/office/drawing/2014/main" val="845302313"/>
                    </a:ext>
                  </a:extLst>
                </a:gridCol>
                <a:gridCol w="1179195">
                  <a:extLst>
                    <a:ext uri="{9D8B030D-6E8A-4147-A177-3AD203B41FA5}">
                      <a16:colId xmlns:a16="http://schemas.microsoft.com/office/drawing/2014/main" val="857174265"/>
                    </a:ext>
                  </a:extLst>
                </a:gridCol>
                <a:gridCol w="1179195">
                  <a:extLst>
                    <a:ext uri="{9D8B030D-6E8A-4147-A177-3AD203B41FA5}">
                      <a16:colId xmlns:a16="http://schemas.microsoft.com/office/drawing/2014/main" val="3920280329"/>
                    </a:ext>
                  </a:extLst>
                </a:gridCol>
                <a:gridCol w="1179195">
                  <a:extLst>
                    <a:ext uri="{9D8B030D-6E8A-4147-A177-3AD203B41FA5}">
                      <a16:colId xmlns:a16="http://schemas.microsoft.com/office/drawing/2014/main" val="702238196"/>
                    </a:ext>
                  </a:extLst>
                </a:gridCol>
                <a:gridCol w="1179195">
                  <a:extLst>
                    <a:ext uri="{9D8B030D-6E8A-4147-A177-3AD203B41FA5}">
                      <a16:colId xmlns:a16="http://schemas.microsoft.com/office/drawing/2014/main" val="206737049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 dirty="0">
                          <a:solidFill>
                            <a:schemeClr val="bg1"/>
                          </a:solidFill>
                          <a:effectLst/>
                        </a:rPr>
                        <a:t>Integrantes</a:t>
                      </a:r>
                      <a:endParaRPr lang="es-MX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Entrega 1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Entrega 2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Entrega Final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47749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Aporte Individual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Aporte Grupal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Aporte Individual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Aporte grupal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Aporte Individual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Aporte grupal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0440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 dirty="0">
                          <a:solidFill>
                            <a:schemeClr val="bg1"/>
                          </a:solidFill>
                          <a:effectLst/>
                        </a:rPr>
                        <a:t>Alejandro </a:t>
                      </a:r>
                      <a:r>
                        <a:rPr lang="es-MX" sz="1100" dirty="0" err="1">
                          <a:solidFill>
                            <a:schemeClr val="bg1"/>
                          </a:solidFill>
                          <a:effectLst/>
                        </a:rPr>
                        <a:t>Ake</a:t>
                      </a:r>
                      <a:endParaRPr lang="es-MX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 dirty="0">
                          <a:solidFill>
                            <a:schemeClr val="bg1"/>
                          </a:solidFill>
                          <a:effectLst/>
                        </a:rPr>
                        <a:t>**</a:t>
                      </a:r>
                      <a:endParaRPr lang="es-MX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*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***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*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0769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Andres Ortiz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 dirty="0">
                          <a:solidFill>
                            <a:schemeClr val="bg1"/>
                          </a:solidFill>
                          <a:effectLst/>
                        </a:rPr>
                        <a:t>*</a:t>
                      </a:r>
                      <a:endParaRPr lang="es-MX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*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**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*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722247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Jose Nahuat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 dirty="0">
                          <a:solidFill>
                            <a:schemeClr val="bg1"/>
                          </a:solidFill>
                          <a:effectLst/>
                        </a:rPr>
                        <a:t>*</a:t>
                      </a:r>
                      <a:endParaRPr lang="es-MX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 dirty="0">
                          <a:solidFill>
                            <a:schemeClr val="bg1"/>
                          </a:solidFill>
                          <a:effectLst/>
                        </a:rPr>
                        <a:t>*</a:t>
                      </a:r>
                      <a:endParaRPr lang="es-MX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 dirty="0">
                          <a:solidFill>
                            <a:schemeClr val="bg1"/>
                          </a:solidFill>
                          <a:effectLst/>
                        </a:rPr>
                        <a:t>**</a:t>
                      </a:r>
                      <a:endParaRPr lang="es-MX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 dirty="0">
                          <a:solidFill>
                            <a:schemeClr val="bg1"/>
                          </a:solidFill>
                          <a:effectLst/>
                        </a:rPr>
                        <a:t>*</a:t>
                      </a:r>
                      <a:endParaRPr lang="es-MX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365516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Rodrigo Euan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*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*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**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*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s-MX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s-MX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3398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5389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9;p33">
            <a:extLst>
              <a:ext uri="{FF2B5EF4-FFF2-40B4-BE49-F238E27FC236}">
                <a16:creationId xmlns:a16="http://schemas.microsoft.com/office/drawing/2014/main" id="{A2CE2F8C-2B4D-4294-8C79-8754828C4B0E}"/>
              </a:ext>
            </a:extLst>
          </p:cNvPr>
          <p:cNvSpPr txBox="1"/>
          <p:nvPr/>
        </p:nvSpPr>
        <p:spPr>
          <a:xfrm>
            <a:off x="967563" y="524265"/>
            <a:ext cx="7123814" cy="420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</a:pPr>
            <a:r>
              <a:rPr lang="es-MX" sz="2500" dirty="0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rPr>
              <a:t>Programa de análisis de promedios de escuelas secundarias</a:t>
            </a:r>
            <a:endParaRPr sz="2500" dirty="0">
              <a:solidFill>
                <a:schemeClr val="accent2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1028" name="Picture 4" descr="Promedio - Iconos gratis de márketing">
            <a:extLst>
              <a:ext uri="{FF2B5EF4-FFF2-40B4-BE49-F238E27FC236}">
                <a16:creationId xmlns:a16="http://schemas.microsoft.com/office/drawing/2014/main" id="{81FECD58-AAE1-4013-95F1-FF78756CC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663" y="1593974"/>
            <a:ext cx="3207945" cy="3207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466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3"/>
          <p:cNvSpPr txBox="1">
            <a:spLocks noGrp="1"/>
          </p:cNvSpPr>
          <p:nvPr>
            <p:ph type="body" idx="1"/>
          </p:nvPr>
        </p:nvSpPr>
        <p:spPr>
          <a:xfrm>
            <a:off x="248043" y="867481"/>
            <a:ext cx="7673212" cy="581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buNone/>
            </a:pPr>
            <a:r>
              <a:rPr lang="es-MX" sz="1500" dirty="0"/>
              <a:t>Diagrama general</a:t>
            </a:r>
          </a:p>
        </p:txBody>
      </p:sp>
      <p:sp>
        <p:nvSpPr>
          <p:cNvPr id="149" name="Google Shape;149;p33"/>
          <p:cNvSpPr txBox="1"/>
          <p:nvPr/>
        </p:nvSpPr>
        <p:spPr>
          <a:xfrm>
            <a:off x="248043" y="223283"/>
            <a:ext cx="6007395" cy="420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</a:pPr>
            <a:r>
              <a:rPr lang="es-MX" sz="2500" dirty="0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rPr>
              <a:t>Casos de uso</a:t>
            </a:r>
          </a:p>
          <a:p>
            <a:pPr lvl="0">
              <a:lnSpc>
                <a:spcPct val="115000"/>
              </a:lnSpc>
              <a:spcAft>
                <a:spcPts val="1600"/>
              </a:spcAft>
            </a:pPr>
            <a:endParaRPr sz="2500" dirty="0">
              <a:solidFill>
                <a:schemeClr val="accent2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198F72A-9D1B-41A6-9E47-B8F3CD03A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920" y="1353286"/>
            <a:ext cx="4878676" cy="33154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D9E7161-C0C8-4813-B2BC-A14E53D2C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069" y="445025"/>
            <a:ext cx="3965417" cy="572700"/>
          </a:xfrm>
        </p:spPr>
        <p:txBody>
          <a:bodyPr/>
          <a:lstStyle/>
          <a:p>
            <a:r>
              <a:rPr lang="es-MX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Caso de uso 1. Generar clave de usuario.</a:t>
            </a:r>
            <a:br>
              <a:rPr lang="es-MX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s-MX" dirty="0"/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3FDC259F-9111-4A16-A611-8178E7A484F4}"/>
              </a:ext>
            </a:extLst>
          </p:cNvPr>
          <p:cNvSpPr txBox="1">
            <a:spLocks/>
          </p:cNvSpPr>
          <p:nvPr/>
        </p:nvSpPr>
        <p:spPr>
          <a:xfrm>
            <a:off x="4572000" y="429146"/>
            <a:ext cx="361082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iga"/>
              <a:buNone/>
              <a:defRPr sz="24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MX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Caso de uso 2. Administrar usuarios</a:t>
            </a:r>
            <a:endParaRPr lang="es-MX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br>
              <a:rPr lang="es-MX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s-MX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B6D2295-7D1C-4685-A4A3-FC4C3ADE270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00" y="1257536"/>
            <a:ext cx="3172061" cy="118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D83A859-E2D5-45AA-9AF6-324CF759ED0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56" y="1150968"/>
            <a:ext cx="3699944" cy="129610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D8539B9B-97B0-4557-BD14-9E003C572D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939630"/>
              </p:ext>
            </p:extLst>
          </p:nvPr>
        </p:nvGraphicFramePr>
        <p:xfrm>
          <a:off x="144856" y="2596198"/>
          <a:ext cx="4282289" cy="1927354"/>
        </p:xfrm>
        <a:graphic>
          <a:graphicData uri="http://schemas.openxmlformats.org/drawingml/2006/table">
            <a:tbl>
              <a:tblPr firstRow="1" firstCol="1" bandRow="1">
                <a:tableStyleId>{FBDE9FAC-6DC2-4B54-9C34-1EE690CC148A}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312828291"/>
                    </a:ext>
                  </a:extLst>
                </a:gridCol>
                <a:gridCol w="3115159">
                  <a:extLst>
                    <a:ext uri="{9D8B030D-6E8A-4147-A177-3AD203B41FA5}">
                      <a16:colId xmlns:a16="http://schemas.microsoft.com/office/drawing/2014/main" val="24841864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 dirty="0">
                          <a:solidFill>
                            <a:schemeClr val="bg1"/>
                          </a:solidFill>
                          <a:effectLst/>
                        </a:rPr>
                        <a:t>Actor</a:t>
                      </a:r>
                      <a:endParaRPr lang="es-MX" sz="9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solidFill>
                            <a:schemeClr val="bg1"/>
                          </a:solidFill>
                          <a:effectLst/>
                        </a:rPr>
                        <a:t>Administrador</a:t>
                      </a:r>
                      <a:endParaRPr lang="es-MX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85155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solidFill>
                            <a:schemeClr val="bg1"/>
                          </a:solidFill>
                          <a:effectLst/>
                        </a:rPr>
                        <a:t>Descripción</a:t>
                      </a:r>
                      <a:endParaRPr lang="es-MX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solidFill>
                            <a:schemeClr val="bg1"/>
                          </a:solidFill>
                          <a:effectLst/>
                        </a:rPr>
                        <a:t>El administrador asigna un nombre de usuario y contraseña al profesor encargado (de acuerdo a la institución) para poder ingresar al sistema.</a:t>
                      </a:r>
                      <a:endParaRPr lang="es-MX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269912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solidFill>
                            <a:schemeClr val="bg1"/>
                          </a:solidFill>
                          <a:effectLst/>
                        </a:rPr>
                        <a:t>Precondiciones</a:t>
                      </a:r>
                      <a:endParaRPr lang="es-MX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 dirty="0">
                          <a:solidFill>
                            <a:schemeClr val="bg1"/>
                          </a:solidFill>
                          <a:effectLst/>
                        </a:rPr>
                        <a:t>El programa debe ser descargado en equipos de cómputo con sistemas operativos Windows 10, Linux o Mac.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 dirty="0">
                          <a:solidFill>
                            <a:schemeClr val="bg1"/>
                          </a:solidFill>
                          <a:effectLst/>
                        </a:rPr>
                        <a:t>El usuario debe ejecutar el programa desde la carpeta donde haya decidido guardar el archivo.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 dirty="0">
                          <a:solidFill>
                            <a:schemeClr val="bg1"/>
                          </a:solidFill>
                          <a:effectLst/>
                        </a:rPr>
                        <a:t>El administrador debe generar y proporcionar un nombre y contraseña correctos.</a:t>
                      </a:r>
                      <a:endParaRPr lang="es-MX" sz="9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265031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solidFill>
                            <a:schemeClr val="bg1"/>
                          </a:solidFill>
                          <a:effectLst/>
                        </a:rPr>
                        <a:t>Postcondiciones</a:t>
                      </a:r>
                      <a:endParaRPr lang="es-MX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solidFill>
                            <a:schemeClr val="bg1"/>
                          </a:solidFill>
                          <a:effectLst/>
                        </a:rPr>
                        <a:t>El profesor encargado se registra en el programa.</a:t>
                      </a:r>
                      <a:endParaRPr lang="es-MX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1131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solidFill>
                            <a:schemeClr val="bg1"/>
                          </a:solidFill>
                          <a:effectLst/>
                        </a:rPr>
                        <a:t>Subcaso</a:t>
                      </a:r>
                      <a:endParaRPr lang="es-MX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 dirty="0">
                          <a:solidFill>
                            <a:schemeClr val="bg1"/>
                          </a:solidFill>
                          <a:effectLst/>
                        </a:rPr>
                        <a:t>Ninguno</a:t>
                      </a:r>
                      <a:endParaRPr lang="es-MX" sz="9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8490222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07B5ECE1-FB76-468A-A791-27CA1BBE34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1079303"/>
              </p:ext>
            </p:extLst>
          </p:nvPr>
        </p:nvGraphicFramePr>
        <p:xfrm>
          <a:off x="4620951" y="2602516"/>
          <a:ext cx="4378193" cy="1390016"/>
        </p:xfrm>
        <a:graphic>
          <a:graphicData uri="http://schemas.openxmlformats.org/drawingml/2006/table">
            <a:tbl>
              <a:tblPr firstRow="1" firstCol="1" bandRow="1">
                <a:tableStyleId>{FBDE9FAC-6DC2-4B54-9C34-1EE690CC148A}</a:tableStyleId>
              </a:tblPr>
              <a:tblGrid>
                <a:gridCol w="911545">
                  <a:extLst>
                    <a:ext uri="{9D8B030D-6E8A-4147-A177-3AD203B41FA5}">
                      <a16:colId xmlns:a16="http://schemas.microsoft.com/office/drawing/2014/main" val="1657214559"/>
                    </a:ext>
                  </a:extLst>
                </a:gridCol>
                <a:gridCol w="3466648">
                  <a:extLst>
                    <a:ext uri="{9D8B030D-6E8A-4147-A177-3AD203B41FA5}">
                      <a16:colId xmlns:a16="http://schemas.microsoft.com/office/drawing/2014/main" val="4968632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Actor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Administrador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384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Descripción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El administrador debe monitorear los usuarios de profesores que ingresan al sistema.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4070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Precondiciones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Debe de haber al menos el usuario de un profesor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067141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Postcondiciones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 dirty="0">
                          <a:solidFill>
                            <a:schemeClr val="bg1"/>
                          </a:solidFill>
                          <a:effectLst/>
                        </a:rPr>
                        <a:t>Es posible monitorear a los usuarios que ingresen al programa.</a:t>
                      </a:r>
                      <a:endParaRPr lang="es-MX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7968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Subcaso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 dirty="0">
                          <a:solidFill>
                            <a:schemeClr val="bg1"/>
                          </a:solidFill>
                          <a:effectLst/>
                        </a:rPr>
                        <a:t>Ninguno.</a:t>
                      </a:r>
                      <a:endParaRPr lang="es-MX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8412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9492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0CB467FE-E694-4FD4-B11F-6F45A1AA5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6152" y="373362"/>
            <a:ext cx="4521810" cy="513878"/>
          </a:xfrm>
        </p:spPr>
        <p:txBody>
          <a:bodyPr/>
          <a:lstStyle/>
          <a:p>
            <a:r>
              <a:rPr lang="es-MX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Caso de uso 3. Ingresar como profesor.</a:t>
            </a:r>
            <a:endParaRPr lang="es-MX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3F99C38-FEB4-4D31-BDF6-BB0CD228906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083" y="1002807"/>
            <a:ext cx="4938269" cy="230356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1205B416-0A25-4D76-AA65-9E98E126B9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598505"/>
              </p:ext>
            </p:extLst>
          </p:nvPr>
        </p:nvGraphicFramePr>
        <p:xfrm>
          <a:off x="1571174" y="3421940"/>
          <a:ext cx="5605780" cy="1210629"/>
        </p:xfrm>
        <a:graphic>
          <a:graphicData uri="http://schemas.openxmlformats.org/drawingml/2006/table">
            <a:tbl>
              <a:tblPr firstRow="1" firstCol="1" bandRow="1">
                <a:tableStyleId>{FBDE9FAC-6DC2-4B54-9C34-1EE690CC148A}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1653131977"/>
                    </a:ext>
                  </a:extLst>
                </a:gridCol>
                <a:gridCol w="4438650">
                  <a:extLst>
                    <a:ext uri="{9D8B030D-6E8A-4147-A177-3AD203B41FA5}">
                      <a16:colId xmlns:a16="http://schemas.microsoft.com/office/drawing/2014/main" val="22290105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 dirty="0">
                          <a:solidFill>
                            <a:schemeClr val="bg1"/>
                          </a:solidFill>
                          <a:effectLst/>
                        </a:rPr>
                        <a:t>Actor</a:t>
                      </a:r>
                      <a:endParaRPr lang="es-MX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Profesor encargado.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079365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Descripción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 dirty="0">
                          <a:solidFill>
                            <a:schemeClr val="bg1"/>
                          </a:solidFill>
                          <a:effectLst/>
                        </a:rPr>
                        <a:t>El usuario ingresará su nombre y contraseña para acceder a más acciones. </a:t>
                      </a:r>
                      <a:endParaRPr lang="es-MX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40305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Precondiciones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El usuario debe estar registrado en el programa por el administrador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1142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Postcondiciones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El usuario accede a más opciones correctamente sino hay problemas al loguear.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18878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Subcaso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 dirty="0">
                          <a:solidFill>
                            <a:schemeClr val="bg1"/>
                          </a:solidFill>
                          <a:effectLst/>
                        </a:rPr>
                        <a:t>Promedios y Calificaciones</a:t>
                      </a:r>
                      <a:endParaRPr lang="es-MX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1279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0163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9;p33">
            <a:extLst>
              <a:ext uri="{FF2B5EF4-FFF2-40B4-BE49-F238E27FC236}">
                <a16:creationId xmlns:a16="http://schemas.microsoft.com/office/drawing/2014/main" id="{A2CE2F8C-2B4D-4294-8C79-8754828C4B0E}"/>
              </a:ext>
            </a:extLst>
          </p:cNvPr>
          <p:cNvSpPr txBox="1"/>
          <p:nvPr/>
        </p:nvSpPr>
        <p:spPr>
          <a:xfrm>
            <a:off x="2728221" y="897710"/>
            <a:ext cx="4562082" cy="420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</a:pPr>
            <a:r>
              <a:rPr lang="es-MX" sz="2500" dirty="0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rPr>
              <a:t>Mapeo de requerimientos</a:t>
            </a:r>
            <a:endParaRPr sz="2500" dirty="0">
              <a:solidFill>
                <a:schemeClr val="accent2"/>
              </a:solidFill>
              <a:latin typeface="Viga"/>
              <a:ea typeface="Viga"/>
              <a:cs typeface="Viga"/>
              <a:sym typeface="Viga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78ECE2A1-B7C9-4404-B9CE-4F9D9016D9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041435"/>
              </p:ext>
            </p:extLst>
          </p:nvPr>
        </p:nvGraphicFramePr>
        <p:xfrm>
          <a:off x="1769110" y="1698686"/>
          <a:ext cx="5605780" cy="1746127"/>
        </p:xfrm>
        <a:graphic>
          <a:graphicData uri="http://schemas.openxmlformats.org/drawingml/2006/table">
            <a:tbl>
              <a:tblPr firstRow="1" firstCol="1" bandRow="1">
                <a:tableStyleId>{FBDE9FAC-6DC2-4B54-9C34-1EE690CC148A}</a:tableStyleId>
              </a:tblPr>
              <a:tblGrid>
                <a:gridCol w="1315720">
                  <a:extLst>
                    <a:ext uri="{9D8B030D-6E8A-4147-A177-3AD203B41FA5}">
                      <a16:colId xmlns:a16="http://schemas.microsoft.com/office/drawing/2014/main" val="3501942880"/>
                    </a:ext>
                  </a:extLst>
                </a:gridCol>
                <a:gridCol w="1072515">
                  <a:extLst>
                    <a:ext uri="{9D8B030D-6E8A-4147-A177-3AD203B41FA5}">
                      <a16:colId xmlns:a16="http://schemas.microsoft.com/office/drawing/2014/main" val="1821271133"/>
                    </a:ext>
                  </a:extLst>
                </a:gridCol>
                <a:gridCol w="1072515">
                  <a:extLst>
                    <a:ext uri="{9D8B030D-6E8A-4147-A177-3AD203B41FA5}">
                      <a16:colId xmlns:a16="http://schemas.microsoft.com/office/drawing/2014/main" val="53401331"/>
                    </a:ext>
                  </a:extLst>
                </a:gridCol>
                <a:gridCol w="1072515">
                  <a:extLst>
                    <a:ext uri="{9D8B030D-6E8A-4147-A177-3AD203B41FA5}">
                      <a16:colId xmlns:a16="http://schemas.microsoft.com/office/drawing/2014/main" val="1439857868"/>
                    </a:ext>
                  </a:extLst>
                </a:gridCol>
                <a:gridCol w="1072515">
                  <a:extLst>
                    <a:ext uri="{9D8B030D-6E8A-4147-A177-3AD203B41FA5}">
                      <a16:colId xmlns:a16="http://schemas.microsoft.com/office/drawing/2014/main" val="2853050314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>
                          <a:solidFill>
                            <a:schemeClr val="bg1"/>
                          </a:solidFill>
                          <a:effectLst/>
                        </a:rPr>
                        <a:t>Requerimientos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>
                          <a:solidFill>
                            <a:schemeClr val="bg1"/>
                          </a:solidFill>
                          <a:effectLst/>
                        </a:rPr>
                        <a:t>Objetivos específicos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16125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>
                          <a:solidFill>
                            <a:schemeClr val="bg1"/>
                          </a:solidFill>
                          <a:effectLst/>
                        </a:rPr>
                        <a:t>OE1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>
                          <a:solidFill>
                            <a:schemeClr val="bg1"/>
                          </a:solidFill>
                          <a:effectLst/>
                        </a:rPr>
                        <a:t>OE2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>
                          <a:solidFill>
                            <a:schemeClr val="bg1"/>
                          </a:solidFill>
                          <a:effectLst/>
                        </a:rPr>
                        <a:t>OE3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>
                          <a:solidFill>
                            <a:schemeClr val="bg1"/>
                          </a:solidFill>
                          <a:effectLst/>
                        </a:rPr>
                        <a:t>OE4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96625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RF01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solidFill>
                            <a:schemeClr val="bg1"/>
                          </a:solidFill>
                          <a:effectLst/>
                        </a:rPr>
                        <a:t>X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77978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RF02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solidFill>
                            <a:schemeClr val="bg1"/>
                          </a:solidFill>
                          <a:effectLst/>
                        </a:rPr>
                        <a:t>X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20211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RF03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solidFill>
                            <a:schemeClr val="bg1"/>
                          </a:solidFill>
                          <a:effectLst/>
                        </a:rPr>
                        <a:t>X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9054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RF04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solidFill>
                            <a:schemeClr val="bg1"/>
                          </a:solidFill>
                          <a:effectLst/>
                        </a:rPr>
                        <a:t>X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314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RF05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solidFill>
                            <a:schemeClr val="bg1"/>
                          </a:solidFill>
                          <a:effectLst/>
                        </a:rPr>
                        <a:t>X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4596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RNF01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solidFill>
                            <a:schemeClr val="bg1"/>
                          </a:solidFill>
                          <a:effectLst/>
                        </a:rPr>
                        <a:t>X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2143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RNF02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solidFill>
                            <a:schemeClr val="bg1"/>
                          </a:solidFill>
                          <a:effectLst/>
                        </a:rPr>
                        <a:t>X</a:t>
                      </a:r>
                      <a:endParaRPr lang="es-MX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s-MX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0817131"/>
                  </a:ext>
                </a:extLst>
              </a:tr>
            </a:tbl>
          </a:graphicData>
        </a:graphic>
      </p:graphicFrame>
      <p:pic>
        <p:nvPicPr>
          <p:cNvPr id="6148" name="Picture 4" descr="Lupa Icono PNG transparente - StickPNG">
            <a:extLst>
              <a:ext uri="{FF2B5EF4-FFF2-40B4-BE49-F238E27FC236}">
                <a16:creationId xmlns:a16="http://schemas.microsoft.com/office/drawing/2014/main" id="{C95D5260-C517-4D1D-B1FE-5234CD2E6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12459"/>
            <a:ext cx="1991670" cy="199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652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9;p33">
            <a:extLst>
              <a:ext uri="{FF2B5EF4-FFF2-40B4-BE49-F238E27FC236}">
                <a16:creationId xmlns:a16="http://schemas.microsoft.com/office/drawing/2014/main" id="{D02A9F5F-AD02-43EE-ACE9-409FDA2A99CF}"/>
              </a:ext>
            </a:extLst>
          </p:cNvPr>
          <p:cNvSpPr txBox="1"/>
          <p:nvPr/>
        </p:nvSpPr>
        <p:spPr>
          <a:xfrm>
            <a:off x="212651" y="125008"/>
            <a:ext cx="8027582" cy="420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</a:pPr>
            <a:r>
              <a:rPr lang="es-MX" sz="2500" dirty="0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rPr>
              <a:t>Informe del avance general de la implementación de requerimientos</a:t>
            </a:r>
          </a:p>
          <a:p>
            <a:pPr lvl="0" algn="ctr">
              <a:lnSpc>
                <a:spcPct val="115000"/>
              </a:lnSpc>
              <a:spcAft>
                <a:spcPts val="1600"/>
              </a:spcAft>
            </a:pPr>
            <a:endParaRPr sz="2500" dirty="0">
              <a:solidFill>
                <a:schemeClr val="accent2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1EF7E4F-0C30-4F2D-8908-8B2A9837BE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5122" name="Picture 2" descr="Implementar - Iconos gratis de márketing">
            <a:extLst>
              <a:ext uri="{FF2B5EF4-FFF2-40B4-BE49-F238E27FC236}">
                <a16:creationId xmlns:a16="http://schemas.microsoft.com/office/drawing/2014/main" id="{F5E90885-B6D1-4B96-A916-DA791E477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722" y="2770360"/>
            <a:ext cx="2058009" cy="205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823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9;p33">
            <a:extLst>
              <a:ext uri="{FF2B5EF4-FFF2-40B4-BE49-F238E27FC236}">
                <a16:creationId xmlns:a16="http://schemas.microsoft.com/office/drawing/2014/main" id="{10100ABC-862D-414C-A9B2-6FC3B2AE0AAA}"/>
              </a:ext>
            </a:extLst>
          </p:cNvPr>
          <p:cNvSpPr txBox="1"/>
          <p:nvPr/>
        </p:nvSpPr>
        <p:spPr>
          <a:xfrm>
            <a:off x="-124934" y="120450"/>
            <a:ext cx="8697434" cy="420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</a:pPr>
            <a:r>
              <a:rPr lang="es-MX" sz="2500" dirty="0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rPr>
              <a:t>Cumplimiento de la definición clara y específica del estándar.</a:t>
            </a:r>
          </a:p>
        </p:txBody>
      </p:sp>
      <p:pic>
        <p:nvPicPr>
          <p:cNvPr id="4100" name="Picture 4" descr="Icono de lista de verificación médica - Descargar PNG/SVG transparente">
            <a:extLst>
              <a:ext uri="{FF2B5EF4-FFF2-40B4-BE49-F238E27FC236}">
                <a16:creationId xmlns:a16="http://schemas.microsoft.com/office/drawing/2014/main" id="{7973C4BA-E18E-4EC0-A39E-314B317D2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996" y="2661718"/>
            <a:ext cx="2481781" cy="248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688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2904D2C8-36D7-45F8-992A-AAD31ED940E9}"/>
              </a:ext>
            </a:extLst>
          </p:cNvPr>
          <p:cNvSpPr/>
          <p:nvPr/>
        </p:nvSpPr>
        <p:spPr>
          <a:xfrm>
            <a:off x="570368" y="1050202"/>
            <a:ext cx="8139066" cy="37769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Google Shape;149;p33">
            <a:extLst>
              <a:ext uri="{FF2B5EF4-FFF2-40B4-BE49-F238E27FC236}">
                <a16:creationId xmlns:a16="http://schemas.microsoft.com/office/drawing/2014/main" id="{A990D7BF-21D3-4119-94D5-681BF8EFFCDC}"/>
              </a:ext>
            </a:extLst>
          </p:cNvPr>
          <p:cNvSpPr txBox="1"/>
          <p:nvPr/>
        </p:nvSpPr>
        <p:spPr>
          <a:xfrm>
            <a:off x="1424763" y="316379"/>
            <a:ext cx="5531588" cy="420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</a:pPr>
            <a:r>
              <a:rPr lang="es-MX" sz="2500" dirty="0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rPr>
              <a:t>Organización del sistema en general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3DCEF41-886F-4EA5-94CD-042079D62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766" y="1222218"/>
            <a:ext cx="7361123" cy="332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8094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Engineering Center by Slidesgo">
  <a:themeElements>
    <a:clrScheme name="Simple Light">
      <a:dk1>
        <a:srgbClr val="F25ABC"/>
      </a:dk1>
      <a:lt1>
        <a:srgbClr val="FFFFFF"/>
      </a:lt1>
      <a:dk2>
        <a:srgbClr val="2C3F6F"/>
      </a:dk2>
      <a:lt2>
        <a:srgbClr val="92A3CE"/>
      </a:lt2>
      <a:accent1>
        <a:srgbClr val="0686BF"/>
      </a:accent1>
      <a:accent2>
        <a:srgbClr val="F25ABC"/>
      </a:accent2>
      <a:accent3>
        <a:srgbClr val="2C3F6F"/>
      </a:accent3>
      <a:accent4>
        <a:srgbClr val="F25ABC"/>
      </a:accent4>
      <a:accent5>
        <a:srgbClr val="92A3CE"/>
      </a:accent5>
      <a:accent6>
        <a:srgbClr val="2C3F6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</TotalTime>
  <Words>460</Words>
  <Application>Microsoft Office PowerPoint</Application>
  <PresentationFormat>Presentación en pantalla (16:9)</PresentationFormat>
  <Paragraphs>133</Paragraphs>
  <Slides>10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Viga</vt:lpstr>
      <vt:lpstr>Tahoma</vt:lpstr>
      <vt:lpstr>Arial</vt:lpstr>
      <vt:lpstr>Calibri</vt:lpstr>
      <vt:lpstr>Times New Roman</vt:lpstr>
      <vt:lpstr>Abel</vt:lpstr>
      <vt:lpstr>Futuristic Engineering Center by Slidesgo</vt:lpstr>
      <vt:lpstr>Universidad Autónoma de Yucatán Facultad de Matemáticas Licenciatura en Ingeniería de software.  Programación estructurada </vt:lpstr>
      <vt:lpstr>Presentación de PowerPoint</vt:lpstr>
      <vt:lpstr>Presentación de PowerPoint</vt:lpstr>
      <vt:lpstr>Caso de uso 1. Generar clave de usuario.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Evaluación de participación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FUTURISTIC ENGINEERING CENTER</dc:title>
  <dc:creator>Martin Nahuat Chi</dc:creator>
  <cp:lastModifiedBy>Martin Nahuat Chi</cp:lastModifiedBy>
  <cp:revision>80</cp:revision>
  <dcterms:modified xsi:type="dcterms:W3CDTF">2021-06-20T03:35:16Z</dcterms:modified>
</cp:coreProperties>
</file>